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Lst>
  <p:notesMasterIdLst>
    <p:notesMasterId r:id="rId41"/>
  </p:notesMasterIdLst>
  <p:sldIdLst>
    <p:sldId id="256" r:id="rId3"/>
    <p:sldId id="257" r:id="rId4"/>
    <p:sldId id="258" r:id="rId5"/>
    <p:sldId id="260" r:id="rId6"/>
    <p:sldId id="261" r:id="rId7"/>
    <p:sldId id="263" r:id="rId8"/>
    <p:sldId id="267" r:id="rId9"/>
    <p:sldId id="273" r:id="rId10"/>
    <p:sldId id="272" r:id="rId11"/>
    <p:sldId id="271" r:id="rId12"/>
    <p:sldId id="274" r:id="rId13"/>
    <p:sldId id="275" r:id="rId14"/>
    <p:sldId id="276" r:id="rId15"/>
    <p:sldId id="277" r:id="rId16"/>
    <p:sldId id="314" r:id="rId17"/>
    <p:sldId id="279" r:id="rId18"/>
    <p:sldId id="278" r:id="rId19"/>
    <p:sldId id="315" r:id="rId20"/>
    <p:sldId id="316" r:id="rId21"/>
    <p:sldId id="281" r:id="rId22"/>
    <p:sldId id="292" r:id="rId23"/>
    <p:sldId id="293" r:id="rId24"/>
    <p:sldId id="313" r:id="rId25"/>
    <p:sldId id="294" r:id="rId26"/>
    <p:sldId id="295" r:id="rId27"/>
    <p:sldId id="296" r:id="rId28"/>
    <p:sldId id="297" r:id="rId29"/>
    <p:sldId id="298" r:id="rId30"/>
    <p:sldId id="299" r:id="rId31"/>
    <p:sldId id="300" r:id="rId32"/>
    <p:sldId id="301" r:id="rId33"/>
    <p:sldId id="308" r:id="rId34"/>
    <p:sldId id="317" r:id="rId35"/>
    <p:sldId id="310" r:id="rId36"/>
    <p:sldId id="312" r:id="rId37"/>
    <p:sldId id="284" r:id="rId38"/>
    <p:sldId id="311" r:id="rId39"/>
    <p:sldId id="285" r:id="rId40"/>
  </p:sldIdLst>
  <p:sldSz cx="9144000" cy="6858000" type="screen4x3"/>
  <p:notesSz cx="6858000" cy="9144000"/>
  <p:defaultTextStyle>
    <a:defPPr>
      <a:defRPr lang="en-US"/>
    </a:defPPr>
    <a:lvl1pPr algn="l" rtl="0" fontAlgn="base">
      <a:spcBef>
        <a:spcPct val="0"/>
      </a:spcBef>
      <a:spcAft>
        <a:spcPct val="0"/>
      </a:spcAft>
      <a:defRPr sz="2000" kern="1200">
        <a:solidFill>
          <a:schemeClr val="tx1"/>
        </a:solidFill>
        <a:latin typeface="Arial" charset="0"/>
        <a:ea typeface="+mn-ea"/>
        <a:cs typeface="Helvetica" pitchFamily="34" charset="0"/>
      </a:defRPr>
    </a:lvl1pPr>
    <a:lvl2pPr marL="457200" algn="l" rtl="0" fontAlgn="base">
      <a:spcBef>
        <a:spcPct val="0"/>
      </a:spcBef>
      <a:spcAft>
        <a:spcPct val="0"/>
      </a:spcAft>
      <a:defRPr sz="2000" kern="1200">
        <a:solidFill>
          <a:schemeClr val="tx1"/>
        </a:solidFill>
        <a:latin typeface="Arial" charset="0"/>
        <a:ea typeface="+mn-ea"/>
        <a:cs typeface="Helvetica" pitchFamily="34" charset="0"/>
      </a:defRPr>
    </a:lvl2pPr>
    <a:lvl3pPr marL="914400" algn="l" rtl="0" fontAlgn="base">
      <a:spcBef>
        <a:spcPct val="0"/>
      </a:spcBef>
      <a:spcAft>
        <a:spcPct val="0"/>
      </a:spcAft>
      <a:defRPr sz="2000" kern="1200">
        <a:solidFill>
          <a:schemeClr val="tx1"/>
        </a:solidFill>
        <a:latin typeface="Arial" charset="0"/>
        <a:ea typeface="+mn-ea"/>
        <a:cs typeface="Helvetica" pitchFamily="34" charset="0"/>
      </a:defRPr>
    </a:lvl3pPr>
    <a:lvl4pPr marL="1371600" algn="l" rtl="0" fontAlgn="base">
      <a:spcBef>
        <a:spcPct val="0"/>
      </a:spcBef>
      <a:spcAft>
        <a:spcPct val="0"/>
      </a:spcAft>
      <a:defRPr sz="2000" kern="1200">
        <a:solidFill>
          <a:schemeClr val="tx1"/>
        </a:solidFill>
        <a:latin typeface="Arial" charset="0"/>
        <a:ea typeface="+mn-ea"/>
        <a:cs typeface="Helvetica" pitchFamily="34" charset="0"/>
      </a:defRPr>
    </a:lvl4pPr>
    <a:lvl5pPr marL="1828800" algn="l" rtl="0" fontAlgn="base">
      <a:spcBef>
        <a:spcPct val="0"/>
      </a:spcBef>
      <a:spcAft>
        <a:spcPct val="0"/>
      </a:spcAft>
      <a:defRPr sz="2000" kern="1200">
        <a:solidFill>
          <a:schemeClr val="tx1"/>
        </a:solidFill>
        <a:latin typeface="Arial" charset="0"/>
        <a:ea typeface="+mn-ea"/>
        <a:cs typeface="Helvetica" pitchFamily="34" charset="0"/>
      </a:defRPr>
    </a:lvl5pPr>
    <a:lvl6pPr marL="2286000" algn="l" defTabSz="914400" rtl="0" eaLnBrk="1" latinLnBrk="0" hangingPunct="1">
      <a:defRPr sz="2000" kern="1200">
        <a:solidFill>
          <a:schemeClr val="tx1"/>
        </a:solidFill>
        <a:latin typeface="Arial" charset="0"/>
        <a:ea typeface="+mn-ea"/>
        <a:cs typeface="Helvetica" pitchFamily="34" charset="0"/>
      </a:defRPr>
    </a:lvl6pPr>
    <a:lvl7pPr marL="2743200" algn="l" defTabSz="914400" rtl="0" eaLnBrk="1" latinLnBrk="0" hangingPunct="1">
      <a:defRPr sz="2000" kern="1200">
        <a:solidFill>
          <a:schemeClr val="tx1"/>
        </a:solidFill>
        <a:latin typeface="Arial" charset="0"/>
        <a:ea typeface="+mn-ea"/>
        <a:cs typeface="Helvetica" pitchFamily="34" charset="0"/>
      </a:defRPr>
    </a:lvl7pPr>
    <a:lvl8pPr marL="3200400" algn="l" defTabSz="914400" rtl="0" eaLnBrk="1" latinLnBrk="0" hangingPunct="1">
      <a:defRPr sz="2000" kern="1200">
        <a:solidFill>
          <a:schemeClr val="tx1"/>
        </a:solidFill>
        <a:latin typeface="Arial" charset="0"/>
        <a:ea typeface="+mn-ea"/>
        <a:cs typeface="Helvetica" pitchFamily="34" charset="0"/>
      </a:defRPr>
    </a:lvl8pPr>
    <a:lvl9pPr marL="3657600" algn="l" defTabSz="914400" rtl="0" eaLnBrk="1" latinLnBrk="0" hangingPunct="1">
      <a:defRPr sz="2000" kern="1200">
        <a:solidFill>
          <a:schemeClr val="tx1"/>
        </a:solidFill>
        <a:latin typeface="Arial" charset="0"/>
        <a:ea typeface="+mn-ea"/>
        <a:cs typeface="Helvetica"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a:srgbClr val="000000"/>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29" autoAdjust="0"/>
    <p:restoredTop sz="94660"/>
  </p:normalViewPr>
  <p:slideViewPr>
    <p:cSldViewPr>
      <p:cViewPr>
        <p:scale>
          <a:sx n="113" d="100"/>
          <a:sy n="113" d="100"/>
        </p:scale>
        <p:origin x="-1224" y="66"/>
      </p:cViewPr>
      <p:guideLst>
        <p:guide orient="horz" pos="2160"/>
        <p:guide pos="2880"/>
      </p:guideLst>
    </p:cSldViewPr>
  </p:slideViewPr>
  <p:notesTextViewPr>
    <p:cViewPr>
      <p:scale>
        <a:sx n="1" d="1"/>
        <a:sy n="1" d="1"/>
      </p:scale>
      <p:origin x="0" y="0"/>
    </p:cViewPr>
  </p:notesTextViewPr>
  <p:sorterViewPr>
    <p:cViewPr>
      <p:scale>
        <a:sx n="33" d="100"/>
        <a:sy n="33"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Helvetica" pitchFamily="34" charset="0"/>
                <a:cs typeface="Helvetica" pitchFamily="34" charset="0"/>
              </a:defRPr>
            </a:lvl1pPr>
          </a:lstStyle>
          <a:p>
            <a:pPr>
              <a:defRPr/>
            </a:pPr>
            <a:endParaRPr lang="en-GB"/>
          </a:p>
        </p:txBody>
      </p:sp>
      <p:sp>
        <p:nvSpPr>
          <p:cNvPr id="4813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Helvetica" pitchFamily="34" charset="0"/>
                <a:cs typeface="Helvetica" pitchFamily="34" charset="0"/>
              </a:defRPr>
            </a:lvl1pPr>
          </a:lstStyle>
          <a:p>
            <a:pPr>
              <a:defRPr/>
            </a:pPr>
            <a:fld id="{828669B5-AA75-4CD0-98D0-7E721AB82765}" type="datetimeFigureOut">
              <a:rPr lang="en-GB"/>
              <a:pPr>
                <a:defRPr/>
              </a:pPr>
              <a:t>11/05/2016</a:t>
            </a:fld>
            <a:endParaRPr lang="en-GB"/>
          </a:p>
        </p:txBody>
      </p:sp>
      <p:sp>
        <p:nvSpPr>
          <p:cNvPr id="184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813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813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Helvetica" pitchFamily="34" charset="0"/>
                <a:cs typeface="Helvetica" pitchFamily="34" charset="0"/>
              </a:defRPr>
            </a:lvl1pPr>
          </a:lstStyle>
          <a:p>
            <a:pPr>
              <a:defRPr/>
            </a:pPr>
            <a:endParaRPr lang="en-GB"/>
          </a:p>
        </p:txBody>
      </p:sp>
      <p:sp>
        <p:nvSpPr>
          <p:cNvPr id="4813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Helvetica" pitchFamily="34" charset="0"/>
                <a:cs typeface="Helvetica" pitchFamily="34" charset="0"/>
              </a:defRPr>
            </a:lvl1pPr>
          </a:lstStyle>
          <a:p>
            <a:pPr>
              <a:defRPr/>
            </a:pPr>
            <a:fld id="{648EA7E3-9C1F-4ECA-99A4-E272633ACEFC}" type="slidenum">
              <a:rPr lang="en-GB"/>
              <a:pPr>
                <a:defRPr/>
              </a:pPr>
              <a:t>‹#›</a:t>
            </a:fld>
            <a:endParaRPr lang="en-GB"/>
          </a:p>
        </p:txBody>
      </p:sp>
    </p:spTree>
    <p:extLst>
      <p:ext uri="{BB962C8B-B14F-4D97-AF65-F5344CB8AC3E}">
        <p14:creationId xmlns:p14="http://schemas.microsoft.com/office/powerpoint/2010/main" val="1140507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Rot="1" noChangeAspect="1" noChangeArrowheads="1" noTextEdit="1"/>
          </p:cNvSpPr>
          <p:nvPr>
            <p:ph type="sldImg"/>
          </p:nvPr>
        </p:nvSpPr>
        <p:spPr>
          <a:xfrm>
            <a:off x="1289050" y="795338"/>
            <a:ext cx="4279900" cy="3209925"/>
          </a:xfrm>
          <a:ln/>
        </p:spPr>
      </p:sp>
      <p:sp>
        <p:nvSpPr>
          <p:cNvPr id="41986" name="Rectangle 3"/>
          <p:cNvSpPr>
            <a:spLocks noGrp="1" noChangeArrowheads="1"/>
          </p:cNvSpPr>
          <p:nvPr>
            <p:ph type="body" idx="1"/>
          </p:nvPr>
        </p:nvSpPr>
        <p:spPr>
          <a:xfrm>
            <a:off x="914400" y="4346575"/>
            <a:ext cx="5029200" cy="3849688"/>
          </a:xfrm>
          <a:noFill/>
          <a:ln/>
        </p:spPr>
        <p:txBody>
          <a:bodyPr/>
          <a:lstStyle/>
          <a:p>
            <a:pPr eaLnBrk="1" hangingPunct="1"/>
            <a:r>
              <a:rPr lang="en-GB" smtClean="0"/>
              <a:t>…..but there is a lot more of this going on!!!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p:cNvSpPr>
          <p:nvPr>
            <p:ph type="sldImg"/>
          </p:nvPr>
        </p:nvSpPr>
        <p:spPr>
          <a:ln/>
        </p:spPr>
      </p:sp>
      <p:sp>
        <p:nvSpPr>
          <p:cNvPr id="63490" name="Notes Placeholder 2"/>
          <p:cNvSpPr>
            <a:spLocks noGrp="1"/>
          </p:cNvSpPr>
          <p:nvPr>
            <p:ph type="body" idx="1"/>
          </p:nvPr>
        </p:nvSpPr>
        <p:spPr>
          <a:noFill/>
          <a:ln/>
        </p:spPr>
        <p:txBody>
          <a:bodyPr/>
          <a:lstStyle/>
          <a:p>
            <a:pPr eaLnBrk="1" hangingPunct="1"/>
            <a:r>
              <a:rPr lang="en-GB" smtClean="0"/>
              <a:t>Now let’s apply the ethics iceberg principle to a simple common dilemma of whether to prescribe antibiotics are not in a patient where the sore throat is probably viral . To simplify this. I have listed the ethical principles on the left column in the spreadsheet and the options for treatment across the top. Three abbreviations have been used Y= yes , N = No , N/A = not applicable . The? Equates to a debatable issue. It looks like a very busy slide  at a glance; however You will see more Y = yes in the column where the management involves no antibiotic and delayed antibiotic column implying these are the better options for treating the patient with a sore throat. </a:t>
            </a:r>
          </a:p>
          <a:p>
            <a:pPr eaLnBrk="1" hangingPunct="1"/>
            <a:endParaRPr lang="en-GB" smtClean="0"/>
          </a:p>
          <a:p>
            <a:pPr eaLnBrk="1" hangingPunct="1"/>
            <a:r>
              <a:rPr lang="en-GB" smtClean="0"/>
              <a:t> On a separate but important note. Please remind the trainees to think of differentials of sore throat presentations  eg – post nasal drip  , reflux , poor technique in steroid asthma inhaler causing pharyngeal / oesophageal  thrush , - more serious – quinsy , secondary to neutropenia in pt on methotrexate / carbimazole , referrred pain angina etc.</a:t>
            </a:r>
          </a:p>
        </p:txBody>
      </p:sp>
      <p:sp>
        <p:nvSpPr>
          <p:cNvPr id="63491" name="Slide Number Placeholder 3"/>
          <p:cNvSpPr>
            <a:spLocks noGrp="1"/>
          </p:cNvSpPr>
          <p:nvPr>
            <p:ph type="sldNum" sz="quarter" idx="5"/>
          </p:nvPr>
        </p:nvSpPr>
        <p:spPr>
          <a:noFill/>
        </p:spPr>
        <p:txBody>
          <a:bodyPr/>
          <a:lstStyle/>
          <a:p>
            <a:fld id="{C079D882-3F4E-494E-9941-88264F947C45}" type="slidenum">
              <a:rPr lang="en-GB" smtClean="0"/>
              <a:pPr/>
              <a:t>34</a:t>
            </a:fld>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a:ln/>
        </p:spPr>
      </p:sp>
      <p:sp>
        <p:nvSpPr>
          <p:cNvPr id="65538" name="Notes Placeholder 2"/>
          <p:cNvSpPr>
            <a:spLocks noGrp="1"/>
          </p:cNvSpPr>
          <p:nvPr>
            <p:ph type="body" idx="1"/>
          </p:nvPr>
        </p:nvSpPr>
        <p:spPr>
          <a:noFill/>
          <a:ln/>
        </p:spPr>
        <p:txBody>
          <a:bodyPr/>
          <a:lstStyle/>
          <a:p>
            <a:pPr eaLnBrk="1" hangingPunct="1"/>
            <a:r>
              <a:rPr lang="en-GB" smtClean="0"/>
              <a:t>Finally, to conclude on how to gain confidence in handling challenging patients and ethically demanding situations – there is no secret but</a:t>
            </a:r>
          </a:p>
          <a:p>
            <a:pPr eaLnBrk="1" hangingPunct="1"/>
            <a:endParaRPr lang="en-GB" smtClean="0"/>
          </a:p>
          <a:p>
            <a:pPr eaLnBrk="1" hangingPunct="1"/>
            <a:r>
              <a:rPr lang="en-GB" smtClean="0"/>
              <a:t> firstly GP -  Generally Practice and see as many patients as you can and discuss difficult challenging patients with your trainer. </a:t>
            </a:r>
          </a:p>
          <a:p>
            <a:pPr eaLnBrk="1" hangingPunct="1"/>
            <a:endParaRPr lang="en-GB" smtClean="0"/>
          </a:p>
          <a:p>
            <a:pPr eaLnBrk="1" hangingPunct="1"/>
            <a:r>
              <a:rPr lang="en-GB" smtClean="0"/>
              <a:t>Secondly internalise lifelong learning as an regular task because there is an avalanche of medical evidence which is constantly changing and hence we need to constantly update our knowledge and skills.</a:t>
            </a:r>
          </a:p>
          <a:p>
            <a:pPr eaLnBrk="1" hangingPunct="1"/>
            <a:endParaRPr lang="en-GB" smtClean="0"/>
          </a:p>
          <a:p>
            <a:pPr eaLnBrk="1" hangingPunct="1"/>
            <a:r>
              <a:rPr lang="en-GB" smtClean="0"/>
              <a:t>Thirdly ,while you’re in general practice everyday reflect and continue to try and improve in all areas of the consultation . Use the principle of the best tennis player - Roger Federer – even if you are the best GP in the world – everyday think ‘ there are areas I can improve ‘</a:t>
            </a:r>
          </a:p>
          <a:p>
            <a:pPr eaLnBrk="1" hangingPunct="1"/>
            <a:endParaRPr lang="en-GB" smtClean="0"/>
          </a:p>
          <a:p>
            <a:pPr eaLnBrk="1" hangingPunct="1"/>
            <a:r>
              <a:rPr lang="en-GB" smtClean="0"/>
              <a:t>Thank you</a:t>
            </a:r>
          </a:p>
        </p:txBody>
      </p:sp>
      <p:sp>
        <p:nvSpPr>
          <p:cNvPr id="65539" name="Slide Number Placeholder 3"/>
          <p:cNvSpPr>
            <a:spLocks noGrp="1"/>
          </p:cNvSpPr>
          <p:nvPr>
            <p:ph type="sldNum" sz="quarter" idx="5"/>
          </p:nvPr>
        </p:nvSpPr>
        <p:spPr>
          <a:noFill/>
        </p:spPr>
        <p:txBody>
          <a:bodyPr/>
          <a:lstStyle/>
          <a:p>
            <a:fld id="{7B285843-DDBA-4357-9846-28F5CBBEF8BC}" type="slidenum">
              <a:rPr lang="en-GB" smtClean="0"/>
              <a:pPr/>
              <a:t>35</a:t>
            </a:fld>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a:ln/>
        </p:spPr>
      </p:sp>
      <p:sp>
        <p:nvSpPr>
          <p:cNvPr id="68610" name="Notes Placeholder 2"/>
          <p:cNvSpPr>
            <a:spLocks noGrp="1"/>
          </p:cNvSpPr>
          <p:nvPr>
            <p:ph type="body" idx="1"/>
          </p:nvPr>
        </p:nvSpPr>
        <p:spPr>
          <a:noFill/>
          <a:ln/>
        </p:spPr>
        <p:txBody>
          <a:bodyPr/>
          <a:lstStyle/>
          <a:p>
            <a:pPr eaLnBrk="1" hangingPunct="1"/>
            <a:r>
              <a:rPr lang="en-GB" smtClean="0"/>
              <a:t>As I promised earlier , here are some possible ethical dilemmas we can face in general practice and can be practised with your trainee .</a:t>
            </a:r>
          </a:p>
        </p:txBody>
      </p:sp>
      <p:sp>
        <p:nvSpPr>
          <p:cNvPr id="68611" name="Slide Number Placeholder 3"/>
          <p:cNvSpPr>
            <a:spLocks noGrp="1"/>
          </p:cNvSpPr>
          <p:nvPr>
            <p:ph type="sldNum" sz="quarter" idx="5"/>
          </p:nvPr>
        </p:nvSpPr>
        <p:spPr>
          <a:noFill/>
        </p:spPr>
        <p:txBody>
          <a:bodyPr/>
          <a:lstStyle/>
          <a:p>
            <a:fld id="{36A91E53-AD7C-4391-8EBD-8A02D0E221DE}" type="slidenum">
              <a:rPr lang="en-GB" smtClean="0"/>
              <a:pPr/>
              <a:t>37</a:t>
            </a:fld>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Rot="1" noChangeAspect="1" noChangeArrowheads="1" noTextEdit="1"/>
          </p:cNvSpPr>
          <p:nvPr>
            <p:ph type="sldImg"/>
          </p:nvPr>
        </p:nvSpPr>
        <p:spPr>
          <a:xfrm>
            <a:off x="1289050" y="795338"/>
            <a:ext cx="4279900" cy="3209925"/>
          </a:xfrm>
          <a:ln/>
        </p:spPr>
      </p:sp>
      <p:sp>
        <p:nvSpPr>
          <p:cNvPr id="44034" name="Rectangle 3"/>
          <p:cNvSpPr>
            <a:spLocks noGrp="1" noChangeArrowheads="1"/>
          </p:cNvSpPr>
          <p:nvPr>
            <p:ph type="body" idx="1"/>
          </p:nvPr>
        </p:nvSpPr>
        <p:spPr>
          <a:xfrm>
            <a:off x="914400" y="4346575"/>
            <a:ext cx="5029200" cy="3849688"/>
          </a:xfrm>
          <a:noFill/>
          <a:ln/>
        </p:spPr>
        <p:txBody>
          <a:bodyPr/>
          <a:lstStyle/>
          <a:p>
            <a:pPr eaLnBrk="1" hangingPunct="1"/>
            <a:r>
              <a:rPr lang="en-GB" smtClean="0"/>
              <a:t>…..but there is a lot more of this going 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Rot="1" noChangeAspect="1" noChangeArrowheads="1" noTextEdit="1"/>
          </p:cNvSpPr>
          <p:nvPr>
            <p:ph type="sldImg"/>
          </p:nvPr>
        </p:nvSpPr>
        <p:spPr>
          <a:ln/>
        </p:spPr>
      </p:sp>
      <p:sp>
        <p:nvSpPr>
          <p:cNvPr id="46082" name="Rectangle 3"/>
          <p:cNvSpPr>
            <a:spLocks noGrp="1" noChangeArrowheads="1"/>
          </p:cNvSpPr>
          <p:nvPr>
            <p:ph type="body" idx="1"/>
          </p:nvPr>
        </p:nvSpPr>
        <p:spPr>
          <a:noFill/>
          <a:ln/>
        </p:spPr>
        <p:txBody>
          <a:bodyPr/>
          <a:lstStyle/>
          <a:p>
            <a:pPr eaLnBrk="1" hangingPunct="1"/>
            <a:r>
              <a:rPr lang="en-GB" smtClean="0"/>
              <a:t>…..the topsy turvey world inside the examiners head</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Rot="1" noChangeAspect="1" noChangeArrowheads="1" noTextEdit="1"/>
          </p:cNvSpPr>
          <p:nvPr>
            <p:ph type="sldImg"/>
          </p:nvPr>
        </p:nvSpPr>
        <p:spPr>
          <a:ln/>
        </p:spPr>
      </p:sp>
      <p:sp>
        <p:nvSpPr>
          <p:cNvPr id="48130" name="Rectangle 3"/>
          <p:cNvSpPr>
            <a:spLocks noGrp="1" noChangeArrowheads="1"/>
          </p:cNvSpPr>
          <p:nvPr>
            <p:ph type="body" idx="1"/>
          </p:nvPr>
        </p:nvSpPr>
        <p:spPr>
          <a:noFill/>
          <a:ln/>
        </p:spPr>
        <p:txBody>
          <a:bodyPr/>
          <a:lstStyle/>
          <a:p>
            <a:pPr eaLnBrk="1" hangingPunct="1"/>
            <a:r>
              <a:rPr lang="en-GB" smtClean="0"/>
              <a:t>Its stressful being one of these people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Rot="1" noChangeAspect="1" noChangeArrowheads="1" noTextEdit="1"/>
          </p:cNvSpPr>
          <p:nvPr>
            <p:ph type="sldImg"/>
          </p:nvPr>
        </p:nvSpPr>
        <p:spPr>
          <a:xfrm>
            <a:off x="1289050" y="795338"/>
            <a:ext cx="4279900" cy="3209925"/>
          </a:xfrm>
          <a:ln/>
        </p:spPr>
      </p:sp>
      <p:sp>
        <p:nvSpPr>
          <p:cNvPr id="50178" name="Rectangle 3"/>
          <p:cNvSpPr>
            <a:spLocks noGrp="1" noChangeArrowheads="1"/>
          </p:cNvSpPr>
          <p:nvPr>
            <p:ph type="body" idx="1"/>
          </p:nvPr>
        </p:nvSpPr>
        <p:spPr>
          <a:xfrm>
            <a:off x="914400" y="4346575"/>
            <a:ext cx="5029200" cy="3849688"/>
          </a:xfrm>
          <a:noFill/>
          <a:ln/>
        </p:spPr>
        <p:txBody>
          <a:bodyPr lIns="90488" tIns="44450" rIns="90488" bIns="44450"/>
          <a:lstStyle/>
          <a:p>
            <a:pPr eaLnBrk="1" hangingPunct="1"/>
            <a:r>
              <a:rPr lang="en-GB" smtClean="0"/>
              <a:t>Want to give easy peasy grades decide what borderline actually means going by this years definition and  either have tea desultory sandwich lunch or get home to their teenagers / horses or whatever…..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Rot="1" noChangeAspect="1" noChangeArrowheads="1" noTextEdit="1"/>
          </p:cNvSpPr>
          <p:nvPr>
            <p:ph type="sldImg"/>
          </p:nvPr>
        </p:nvSpPr>
        <p:spPr>
          <a:xfrm>
            <a:off x="1289050" y="795338"/>
            <a:ext cx="4279900" cy="3209925"/>
          </a:xfrm>
          <a:ln/>
        </p:spPr>
      </p:sp>
      <p:sp>
        <p:nvSpPr>
          <p:cNvPr id="52226" name="Rectangle 3"/>
          <p:cNvSpPr>
            <a:spLocks noGrp="1" noChangeArrowheads="1"/>
          </p:cNvSpPr>
          <p:nvPr>
            <p:ph type="body" idx="1"/>
          </p:nvPr>
        </p:nvSpPr>
        <p:spPr>
          <a:xfrm>
            <a:off x="914400" y="4346575"/>
            <a:ext cx="5029200" cy="3849688"/>
          </a:xfrm>
          <a:noFill/>
          <a:ln/>
        </p:spPr>
        <p:txBody>
          <a:bodyPr lIns="90488" tIns="44450" rIns="90488" bIns="44450"/>
          <a:lstStyle/>
          <a:p>
            <a:pPr eaLnBrk="1" hangingPunct="1"/>
            <a:r>
              <a:rPr lang="en-GB" smtClean="0"/>
              <a:t>…that is if they werent meant to give feedback.</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Rot="1" noChangeAspect="1" noChangeArrowheads="1" noTextEdit="1"/>
          </p:cNvSpPr>
          <p:nvPr>
            <p:ph type="sldImg"/>
          </p:nvPr>
        </p:nvSpPr>
        <p:spPr>
          <a:ln/>
        </p:spPr>
      </p:sp>
      <p:sp>
        <p:nvSpPr>
          <p:cNvPr id="54274" name="Rectangle 3"/>
          <p:cNvSpPr>
            <a:spLocks noGrp="1" noChangeArrowheads="1"/>
          </p:cNvSpPr>
          <p:nvPr>
            <p:ph type="body" idx="1"/>
          </p:nvPr>
        </p:nvSpPr>
        <p:spPr>
          <a:noFill/>
          <a:ln/>
        </p:spPr>
        <p:txBody>
          <a:bodyPr/>
          <a:lstStyle/>
          <a:p>
            <a:pPr eaLnBrk="1" hangingPunct="1"/>
            <a:r>
              <a:rPr lang="en-GB" smtClean="0"/>
              <a:t>TAKE A MOMENT TO RE CONNECT WITH THIS RESONATING SCENARIO</a:t>
            </a:r>
          </a:p>
          <a:p>
            <a:pPr eaLnBrk="1" hangingPunct="1"/>
            <a:r>
              <a:rPr lang="en-GB" smtClean="0"/>
              <a:t>The contradictory and contorted process of deconstruction and reflection that characterises ST training for general practice especially the “Ta-dah” moments when thinks click, have a great metaphor in the Looking Glass World and how we went about re writing the CSA Feedback statements in Chapter 6</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Rot="1" noChangeAspect="1" noChangeArrowheads="1" noTextEdit="1"/>
          </p:cNvSpPr>
          <p:nvPr>
            <p:ph type="sldImg"/>
          </p:nvPr>
        </p:nvSpPr>
        <p:spPr>
          <a:ln/>
        </p:spPr>
      </p:sp>
      <p:sp>
        <p:nvSpPr>
          <p:cNvPr id="58370" name="Rectangle 3"/>
          <p:cNvSpPr>
            <a:spLocks noGrp="1" noChangeArrowheads="1"/>
          </p:cNvSpPr>
          <p:nvPr>
            <p:ph type="body" idx="1"/>
          </p:nvPr>
        </p:nvSpPr>
        <p:spPr>
          <a:noFill/>
          <a:ln/>
        </p:spPr>
        <p:txBody>
          <a:bodyPr/>
          <a:lstStyle/>
          <a:p>
            <a:pPr eaLnBrk="1" hangingPunct="1"/>
            <a:r>
              <a:rPr lang="en-GB" smtClean="0"/>
              <a:t>Narcissus starved himself to death contemplating his own reflection- reflection without action =  education without service commitment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a:ln/>
        </p:spPr>
      </p:sp>
      <p:sp>
        <p:nvSpPr>
          <p:cNvPr id="60418" name="Notes Placeholder 2"/>
          <p:cNvSpPr>
            <a:spLocks noGrp="1"/>
          </p:cNvSpPr>
          <p:nvPr>
            <p:ph type="body" idx="1"/>
          </p:nvPr>
        </p:nvSpPr>
        <p:spPr>
          <a:noFill/>
          <a:ln/>
        </p:spPr>
        <p:txBody>
          <a:bodyPr/>
          <a:lstStyle/>
          <a:p>
            <a:pPr eaLnBrk="1" hangingPunct="1"/>
            <a:r>
              <a:rPr lang="en-GB" altLang="en-US" smtClean="0"/>
              <a:t>Apology, but a brief reminder of ethical principles and the underlying values would be helpful to all trainees.</a:t>
            </a:r>
          </a:p>
          <a:p>
            <a:pPr eaLnBrk="1" hangingPunct="1"/>
            <a:r>
              <a:rPr lang="en-GB" altLang="en-US" smtClean="0"/>
              <a:t>Ethical challenge - The big four  ( autonomy, beneficence, non maleficence, justice ) remain in the forefront of our doctors minds a bit like the top of an iceberg.</a:t>
            </a:r>
          </a:p>
          <a:p>
            <a:pPr eaLnBrk="1" hangingPunct="1"/>
            <a:endParaRPr lang="en-GB" altLang="en-US" smtClean="0"/>
          </a:p>
          <a:p>
            <a:pPr eaLnBrk="1" hangingPunct="1"/>
            <a:r>
              <a:rPr lang="en-GB" altLang="en-US" smtClean="0"/>
              <a:t>If we appreciate that we are in the middle of an Iceberg field the whole time and that navigating this with help of skills/knowledge/ intutition/ team work / experience support from resources like MPS/ BMA and patients themselves,  we can and do get through it safely and amazingly in every surgery we do…and get even better at it with the practice of simulations like the CSA…..</a:t>
            </a:r>
          </a:p>
          <a:p>
            <a:pPr eaLnBrk="1" hangingPunct="1"/>
            <a:endParaRPr lang="en-GB" altLang="en-US" smtClean="0"/>
          </a:p>
          <a:p>
            <a:pPr eaLnBrk="1" hangingPunct="1"/>
            <a:r>
              <a:rPr lang="en-GB" altLang="en-US" smtClean="0"/>
              <a:t>However it is important to remember the many values upon which any decision is based ;  these are fluid , complex and like an iceberg floating along changing scenery and size and importance with time. An example of professional values would be GMC guidance.  The scientific values would be the continuously changing evidence in the weekly BMJ &amp; NICE guidelines. The legal issues would be involving TOP &amp; end of life issues. During our consultation , if we SPICE our patient then any management would incorporate the patient’s cultural and religious beliefs , for example, blood transfusion for a Jehovah’s Witness . </a:t>
            </a:r>
          </a:p>
        </p:txBody>
      </p:sp>
      <p:sp>
        <p:nvSpPr>
          <p:cNvPr id="60419" name="Slide Number Placeholder 3"/>
          <p:cNvSpPr>
            <a:spLocks noGrp="1"/>
          </p:cNvSpPr>
          <p:nvPr>
            <p:ph type="sldNum" sz="quarter" idx="5"/>
          </p:nvPr>
        </p:nvSpPr>
        <p:spPr>
          <a:noFill/>
        </p:spPr>
        <p:txBody>
          <a:bodyPr/>
          <a:lstStyle/>
          <a:p>
            <a:fld id="{3B819F7A-0F8E-458D-830E-48B0E5518295}" type="slidenum">
              <a:rPr lang="en-GB" smtClean="0"/>
              <a:pPr/>
              <a:t>32</a:t>
            </a:fld>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Default">
    <p:spTree>
      <p:nvGrpSpPr>
        <p:cNvPr id="1" name=""/>
        <p:cNvGrpSpPr/>
        <p:nvPr/>
      </p:nvGrpSpPr>
      <p:grpSpPr>
        <a:xfrm>
          <a:off x="0" y="0"/>
          <a:ext cx="0" cy="0"/>
          <a:chOff x="0" y="0"/>
          <a:chExt cx="0" cy="0"/>
        </a:xfrm>
      </p:grpSpPr>
      <p:grpSp>
        <p:nvGrpSpPr>
          <p:cNvPr id="4" name="Group 139"/>
          <p:cNvGrpSpPr>
            <a:grpSpLocks/>
          </p:cNvGrpSpPr>
          <p:nvPr/>
        </p:nvGrpSpPr>
        <p:grpSpPr bwMode="auto">
          <a:xfrm>
            <a:off x="3175" y="4267200"/>
            <a:ext cx="9140825" cy="2590800"/>
            <a:chOff x="0" y="0"/>
            <a:chExt cx="9140825" cy="2590800"/>
          </a:xfrm>
        </p:grpSpPr>
        <p:sp>
          <p:nvSpPr>
            <p:cNvPr id="5" name="Shape 76"/>
            <p:cNvSpPr/>
            <p:nvPr/>
          </p:nvSpPr>
          <p:spPr>
            <a:xfrm>
              <a:off x="0" y="0"/>
              <a:ext cx="9140825" cy="2590800"/>
            </a:xfrm>
            <a:prstGeom prst="rect">
              <a:avLst/>
            </a:prstGeom>
            <a:gradFill flip="none" rotWithShape="1">
              <a:gsLst>
                <a:gs pos="0">
                  <a:schemeClr val="accent2"/>
                </a:gs>
                <a:gs pos="100000">
                  <a:srgbClr val="0068AE"/>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grpSp>
          <p:nvGrpSpPr>
            <p:cNvPr id="6" name="Group 88"/>
            <p:cNvGrpSpPr>
              <a:grpSpLocks/>
            </p:cNvGrpSpPr>
            <p:nvPr/>
          </p:nvGrpSpPr>
          <p:grpSpPr bwMode="auto">
            <a:xfrm>
              <a:off x="5597525" y="1630362"/>
              <a:ext cx="1257300" cy="827088"/>
              <a:chOff x="0" y="0"/>
              <a:chExt cx="1257300" cy="827087"/>
            </a:xfrm>
          </p:grpSpPr>
          <p:sp>
            <p:nvSpPr>
              <p:cNvPr id="57" name="Shape 77"/>
              <p:cNvSpPr/>
              <p:nvPr/>
            </p:nvSpPr>
            <p:spPr>
              <a:xfrm>
                <a:off x="252412" y="150812"/>
                <a:ext cx="844551" cy="519113"/>
              </a:xfrm>
              <a:prstGeom prst="ellipse">
                <a:avLst/>
              </a:prstGeom>
              <a:gradFill flip="none" rotWithShape="1">
                <a:gsLst>
                  <a:gs pos="0">
                    <a:schemeClr val="accent2"/>
                  </a:gs>
                  <a:gs pos="100000">
                    <a:schemeClr val="accent6"/>
                  </a:gs>
                </a:gsLst>
                <a:path path="circle">
                  <a:fillToRect l="37721" t="-19636" r="62278" b="119636"/>
                </a:path>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58" name="Shape 78"/>
              <p:cNvSpPr/>
              <p:nvPr/>
            </p:nvSpPr>
            <p:spPr>
              <a:xfrm>
                <a:off x="315913" y="198438"/>
                <a:ext cx="717550" cy="436562"/>
              </a:xfrm>
              <a:prstGeom prst="ellipse">
                <a:avLst/>
              </a:prstGeom>
              <a:gradFill flip="none" rotWithShape="1">
                <a:gsLst>
                  <a:gs pos="0">
                    <a:schemeClr val="accent2"/>
                  </a:gs>
                  <a:gs pos="100000">
                    <a:schemeClr val="accent6"/>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59" name="Shape 79"/>
              <p:cNvSpPr/>
              <p:nvPr/>
            </p:nvSpPr>
            <p:spPr>
              <a:xfrm>
                <a:off x="404813" y="249238"/>
                <a:ext cx="546100" cy="328613"/>
              </a:xfrm>
              <a:prstGeom prst="ellipse">
                <a:avLst/>
              </a:prstGeom>
              <a:gradFill flip="none" rotWithShape="1">
                <a:gsLst>
                  <a:gs pos="0">
                    <a:srgbClr val="0080D6"/>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60" name="Shape 80"/>
              <p:cNvSpPr/>
              <p:nvPr/>
            </p:nvSpPr>
            <p:spPr>
              <a:xfrm>
                <a:off x="468313" y="287338"/>
                <a:ext cx="415925" cy="252413"/>
              </a:xfrm>
              <a:prstGeom prst="ellipse">
                <a:avLst/>
              </a:prstGeom>
              <a:gradFill flip="none" rotWithShape="1">
                <a:gsLst>
                  <a:gs pos="0">
                    <a:schemeClr val="accent2"/>
                  </a:gs>
                  <a:gs pos="100000">
                    <a:srgbClr val="0083DC"/>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61" name="Shape 81"/>
              <p:cNvSpPr/>
              <p:nvPr/>
            </p:nvSpPr>
            <p:spPr>
              <a:xfrm>
                <a:off x="522288" y="328613"/>
                <a:ext cx="304800" cy="169863"/>
              </a:xfrm>
              <a:prstGeom prst="ellipse">
                <a:avLst/>
              </a:prstGeom>
              <a:gradFill flip="none" rotWithShape="1">
                <a:gsLst>
                  <a:gs pos="0">
                    <a:srgbClr val="0080D6"/>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62" name="Shape 82"/>
              <p:cNvSpPr/>
              <p:nvPr/>
            </p:nvSpPr>
            <p:spPr>
              <a:xfrm>
                <a:off x="76200" y="1"/>
                <a:ext cx="608013" cy="255587"/>
              </a:xfrm>
              <a:custGeom>
                <a:avLst/>
                <a:gdLst/>
                <a:ahLst/>
                <a:cxnLst>
                  <a:cxn ang="0">
                    <a:pos x="wd2" y="hd2"/>
                  </a:cxn>
                  <a:cxn ang="5400000">
                    <a:pos x="wd2" y="hd2"/>
                  </a:cxn>
                  <a:cxn ang="10800000">
                    <a:pos x="wd2" y="hd2"/>
                  </a:cxn>
                  <a:cxn ang="16200000">
                    <a:pos x="wd2" y="hd2"/>
                  </a:cxn>
                </a:cxnLst>
                <a:rect l="0" t="0" r="r" b="b"/>
                <a:pathLst>
                  <a:path w="21600" h="21600" extrusionOk="0">
                    <a:moveTo>
                      <a:pt x="21261" y="1610"/>
                    </a:moveTo>
                    <a:lnTo>
                      <a:pt x="14532" y="3220"/>
                    </a:lnTo>
                    <a:lnTo>
                      <a:pt x="8425" y="7245"/>
                    </a:lnTo>
                    <a:lnTo>
                      <a:pt x="5711" y="10330"/>
                    </a:lnTo>
                    <a:lnTo>
                      <a:pt x="3336" y="13550"/>
                    </a:lnTo>
                    <a:lnTo>
                      <a:pt x="1357" y="17575"/>
                    </a:lnTo>
                    <a:lnTo>
                      <a:pt x="0" y="21600"/>
                    </a:lnTo>
                    <a:lnTo>
                      <a:pt x="0" y="18380"/>
                    </a:lnTo>
                    <a:lnTo>
                      <a:pt x="1640" y="14355"/>
                    </a:lnTo>
                    <a:lnTo>
                      <a:pt x="3675" y="11135"/>
                    </a:lnTo>
                    <a:lnTo>
                      <a:pt x="8764" y="4830"/>
                    </a:lnTo>
                    <a:lnTo>
                      <a:pt x="14532" y="1610"/>
                    </a:lnTo>
                    <a:lnTo>
                      <a:pt x="21261" y="0"/>
                    </a:lnTo>
                    <a:lnTo>
                      <a:pt x="21600" y="0"/>
                    </a:lnTo>
                    <a:lnTo>
                      <a:pt x="21600" y="1610"/>
                    </a:lnTo>
                    <a:lnTo>
                      <a:pt x="21261" y="1610"/>
                    </a:lnTo>
                    <a:close/>
                  </a:path>
                </a:pathLst>
              </a:custGeom>
              <a:gradFill flip="none" rotWithShape="1">
                <a:gsLst>
                  <a:gs pos="0">
                    <a:schemeClr val="accent2"/>
                  </a:gs>
                  <a:gs pos="100000">
                    <a:srgbClr val="0080D6"/>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63" name="Shape 83"/>
              <p:cNvSpPr/>
              <p:nvPr/>
            </p:nvSpPr>
            <p:spPr>
              <a:xfrm>
                <a:off x="266700" y="722312"/>
                <a:ext cx="704850" cy="104775"/>
              </a:xfrm>
              <a:custGeom>
                <a:avLst/>
                <a:gdLst/>
                <a:ahLst/>
                <a:cxnLst>
                  <a:cxn ang="0">
                    <a:pos x="wd2" y="hd2"/>
                  </a:cxn>
                  <a:cxn ang="5400000">
                    <a:pos x="wd2" y="hd2"/>
                  </a:cxn>
                  <a:cxn ang="10800000">
                    <a:pos x="wd2" y="hd2"/>
                  </a:cxn>
                  <a:cxn ang="16200000">
                    <a:pos x="wd2" y="hd2"/>
                  </a:cxn>
                </a:cxnLst>
                <a:rect l="0" t="0" r="r" b="b"/>
                <a:pathLst>
                  <a:path w="21600" h="21600" extrusionOk="0">
                    <a:moveTo>
                      <a:pt x="12531" y="17673"/>
                    </a:moveTo>
                    <a:lnTo>
                      <a:pt x="17212" y="15709"/>
                    </a:lnTo>
                    <a:lnTo>
                      <a:pt x="21600" y="7855"/>
                    </a:lnTo>
                    <a:lnTo>
                      <a:pt x="21600" y="11782"/>
                    </a:lnTo>
                    <a:lnTo>
                      <a:pt x="17212" y="19636"/>
                    </a:lnTo>
                    <a:lnTo>
                      <a:pt x="12531" y="21600"/>
                    </a:lnTo>
                    <a:lnTo>
                      <a:pt x="9069" y="19636"/>
                    </a:lnTo>
                    <a:lnTo>
                      <a:pt x="5851" y="15709"/>
                    </a:lnTo>
                    <a:lnTo>
                      <a:pt x="2926" y="11782"/>
                    </a:lnTo>
                    <a:lnTo>
                      <a:pt x="0" y="3927"/>
                    </a:lnTo>
                    <a:lnTo>
                      <a:pt x="0" y="0"/>
                    </a:lnTo>
                    <a:lnTo>
                      <a:pt x="2633" y="7855"/>
                    </a:lnTo>
                    <a:lnTo>
                      <a:pt x="9069" y="15709"/>
                    </a:lnTo>
                    <a:lnTo>
                      <a:pt x="12531" y="17673"/>
                    </a:lnTo>
                    <a:close/>
                  </a:path>
                </a:pathLst>
              </a:custGeom>
              <a:gradFill flip="none" rotWithShape="1">
                <a:gsLst>
                  <a:gs pos="0">
                    <a:srgbClr val="0073C1"/>
                  </a:gs>
                  <a:gs pos="100000">
                    <a:schemeClr val="accent2"/>
                  </a:gs>
                </a:gsLst>
                <a:lin ang="189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64" name="Shape 84"/>
              <p:cNvSpPr/>
              <p:nvPr/>
            </p:nvSpPr>
            <p:spPr>
              <a:xfrm>
                <a:off x="0" y="303213"/>
                <a:ext cx="141288" cy="342900"/>
              </a:xfrm>
              <a:custGeom>
                <a:avLst/>
                <a:gdLst/>
                <a:ahLst/>
                <a:cxnLst>
                  <a:cxn ang="0">
                    <a:pos x="wd2" y="hd2"/>
                  </a:cxn>
                  <a:cxn ang="5400000">
                    <a:pos x="wd2" y="hd2"/>
                  </a:cxn>
                  <a:cxn ang="10800000">
                    <a:pos x="wd2" y="hd2"/>
                  </a:cxn>
                  <a:cxn ang="16200000">
                    <a:pos x="wd2" y="hd2"/>
                  </a:cxn>
                </a:cxnLst>
                <a:rect l="0" t="0" r="r" b="b"/>
                <a:pathLst>
                  <a:path w="21600" h="21600" extrusionOk="0">
                    <a:moveTo>
                      <a:pt x="2912" y="6600"/>
                    </a:moveTo>
                    <a:lnTo>
                      <a:pt x="4369" y="10800"/>
                    </a:lnTo>
                    <a:lnTo>
                      <a:pt x="8737" y="14400"/>
                    </a:lnTo>
                    <a:lnTo>
                      <a:pt x="14562" y="18000"/>
                    </a:lnTo>
                    <a:lnTo>
                      <a:pt x="21600" y="21600"/>
                    </a:lnTo>
                    <a:lnTo>
                      <a:pt x="17474" y="21600"/>
                    </a:lnTo>
                    <a:lnTo>
                      <a:pt x="10193" y="18000"/>
                    </a:lnTo>
                    <a:lnTo>
                      <a:pt x="4369" y="14400"/>
                    </a:lnTo>
                    <a:lnTo>
                      <a:pt x="1456" y="10800"/>
                    </a:lnTo>
                    <a:lnTo>
                      <a:pt x="0" y="6600"/>
                    </a:lnTo>
                    <a:lnTo>
                      <a:pt x="0" y="3000"/>
                    </a:lnTo>
                    <a:lnTo>
                      <a:pt x="2912" y="0"/>
                    </a:lnTo>
                    <a:lnTo>
                      <a:pt x="7281" y="0"/>
                    </a:lnTo>
                    <a:lnTo>
                      <a:pt x="4369" y="3000"/>
                    </a:lnTo>
                    <a:lnTo>
                      <a:pt x="2912" y="6600"/>
                    </a:lnTo>
                    <a:close/>
                  </a:path>
                </a:pathLst>
              </a:custGeom>
              <a:gradFill flip="none" rotWithShape="1">
                <a:gsLst>
                  <a:gs pos="0">
                    <a:srgbClr val="0077C8"/>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65" name="Shape 85"/>
              <p:cNvSpPr/>
              <p:nvPr/>
            </p:nvSpPr>
            <p:spPr>
              <a:xfrm>
                <a:off x="66675" y="47625"/>
                <a:ext cx="1190625" cy="731838"/>
              </a:xfrm>
              <a:custGeom>
                <a:avLst/>
                <a:gdLst/>
                <a:ahLst/>
                <a:cxnLst>
                  <a:cxn ang="0">
                    <a:pos x="wd2" y="hd2"/>
                  </a:cxn>
                  <a:cxn ang="5400000">
                    <a:pos x="wd2" y="hd2"/>
                  </a:cxn>
                  <a:cxn ang="10800000">
                    <a:pos x="wd2" y="hd2"/>
                  </a:cxn>
                  <a:cxn ang="16200000">
                    <a:pos x="wd2" y="hd2"/>
                  </a:cxn>
                </a:cxnLst>
                <a:rect l="0" t="0" r="r" b="b"/>
                <a:pathLst>
                  <a:path w="21600" h="21600" extrusionOk="0">
                    <a:moveTo>
                      <a:pt x="11046" y="20757"/>
                    </a:moveTo>
                    <a:lnTo>
                      <a:pt x="8993" y="20475"/>
                    </a:lnTo>
                    <a:lnTo>
                      <a:pt x="7084" y="19913"/>
                    </a:lnTo>
                    <a:lnTo>
                      <a:pt x="5349" y="19070"/>
                    </a:lnTo>
                    <a:lnTo>
                      <a:pt x="3788" y="17945"/>
                    </a:lnTo>
                    <a:lnTo>
                      <a:pt x="2400" y="16259"/>
                    </a:lnTo>
                    <a:lnTo>
                      <a:pt x="1533" y="14572"/>
                    </a:lnTo>
                    <a:lnTo>
                      <a:pt x="867" y="12604"/>
                    </a:lnTo>
                    <a:lnTo>
                      <a:pt x="694" y="10636"/>
                    </a:lnTo>
                    <a:lnTo>
                      <a:pt x="867" y="8668"/>
                    </a:lnTo>
                    <a:lnTo>
                      <a:pt x="1533" y="6700"/>
                    </a:lnTo>
                    <a:lnTo>
                      <a:pt x="2400" y="5013"/>
                    </a:lnTo>
                    <a:lnTo>
                      <a:pt x="3788" y="3608"/>
                    </a:lnTo>
                    <a:lnTo>
                      <a:pt x="5349" y="2202"/>
                    </a:lnTo>
                    <a:lnTo>
                      <a:pt x="7084" y="1406"/>
                    </a:lnTo>
                    <a:lnTo>
                      <a:pt x="8993" y="843"/>
                    </a:lnTo>
                    <a:lnTo>
                      <a:pt x="11046" y="562"/>
                    </a:lnTo>
                    <a:lnTo>
                      <a:pt x="13822" y="843"/>
                    </a:lnTo>
                    <a:lnTo>
                      <a:pt x="16251" y="1921"/>
                    </a:lnTo>
                    <a:lnTo>
                      <a:pt x="16251" y="1406"/>
                    </a:lnTo>
                    <a:lnTo>
                      <a:pt x="13822" y="281"/>
                    </a:lnTo>
                    <a:lnTo>
                      <a:pt x="11046" y="0"/>
                    </a:lnTo>
                    <a:lnTo>
                      <a:pt x="8819" y="281"/>
                    </a:lnTo>
                    <a:lnTo>
                      <a:pt x="6737" y="843"/>
                    </a:lnTo>
                    <a:lnTo>
                      <a:pt x="4829" y="1921"/>
                    </a:lnTo>
                    <a:lnTo>
                      <a:pt x="3267" y="3046"/>
                    </a:lnTo>
                    <a:lnTo>
                      <a:pt x="1880" y="4732"/>
                    </a:lnTo>
                    <a:lnTo>
                      <a:pt x="867" y="6419"/>
                    </a:lnTo>
                    <a:lnTo>
                      <a:pt x="173" y="8387"/>
                    </a:lnTo>
                    <a:lnTo>
                      <a:pt x="0" y="10636"/>
                    </a:lnTo>
                    <a:lnTo>
                      <a:pt x="173" y="12885"/>
                    </a:lnTo>
                    <a:lnTo>
                      <a:pt x="867" y="14853"/>
                    </a:lnTo>
                    <a:lnTo>
                      <a:pt x="1880" y="16821"/>
                    </a:lnTo>
                    <a:lnTo>
                      <a:pt x="3267" y="18508"/>
                    </a:lnTo>
                    <a:lnTo>
                      <a:pt x="4829" y="19632"/>
                    </a:lnTo>
                    <a:lnTo>
                      <a:pt x="6737" y="20757"/>
                    </a:lnTo>
                    <a:lnTo>
                      <a:pt x="8819" y="21319"/>
                    </a:lnTo>
                    <a:lnTo>
                      <a:pt x="11046" y="21600"/>
                    </a:lnTo>
                    <a:lnTo>
                      <a:pt x="12954" y="21319"/>
                    </a:lnTo>
                    <a:lnTo>
                      <a:pt x="14689" y="21038"/>
                    </a:lnTo>
                    <a:lnTo>
                      <a:pt x="17610" y="19351"/>
                    </a:lnTo>
                    <a:lnTo>
                      <a:pt x="18998" y="18226"/>
                    </a:lnTo>
                    <a:lnTo>
                      <a:pt x="20039" y="16821"/>
                    </a:lnTo>
                    <a:lnTo>
                      <a:pt x="20906" y="15415"/>
                    </a:lnTo>
                    <a:lnTo>
                      <a:pt x="21600" y="13728"/>
                    </a:lnTo>
                    <a:lnTo>
                      <a:pt x="21427" y="13447"/>
                    </a:lnTo>
                    <a:lnTo>
                      <a:pt x="21080" y="13166"/>
                    </a:lnTo>
                    <a:lnTo>
                      <a:pt x="20559" y="14853"/>
                    </a:lnTo>
                    <a:lnTo>
                      <a:pt x="19692" y="16259"/>
                    </a:lnTo>
                    <a:lnTo>
                      <a:pt x="18651" y="17664"/>
                    </a:lnTo>
                    <a:lnTo>
                      <a:pt x="17465" y="18789"/>
                    </a:lnTo>
                    <a:lnTo>
                      <a:pt x="14516" y="20194"/>
                    </a:lnTo>
                    <a:lnTo>
                      <a:pt x="12781" y="20757"/>
                    </a:lnTo>
                    <a:lnTo>
                      <a:pt x="11046" y="20757"/>
                    </a:lnTo>
                    <a:close/>
                  </a:path>
                </a:pathLst>
              </a:custGeom>
              <a:gradFill flip="none" rotWithShape="1">
                <a:gsLst>
                  <a:gs pos="0">
                    <a:schemeClr val="accent2"/>
                  </a:gs>
                  <a:gs pos="100000">
                    <a:schemeClr val="accent6"/>
                  </a:gs>
                </a:gsLst>
                <a:path path="circle">
                  <a:fillToRect l="37721" t="-19636" r="62278" b="119636"/>
                </a:path>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66" name="Shape 86"/>
              <p:cNvSpPr/>
              <p:nvPr/>
            </p:nvSpPr>
            <p:spPr>
              <a:xfrm>
                <a:off x="809625" y="9526"/>
                <a:ext cx="152400" cy="4762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8640"/>
                    </a:lnTo>
                    <a:lnTo>
                      <a:pt x="10800" y="12960"/>
                    </a:lnTo>
                    <a:lnTo>
                      <a:pt x="21600" y="21600"/>
                    </a:lnTo>
                    <a:lnTo>
                      <a:pt x="21600" y="12960"/>
                    </a:lnTo>
                    <a:lnTo>
                      <a:pt x="10800" y="8640"/>
                    </a:lnTo>
                    <a:lnTo>
                      <a:pt x="0" y="0"/>
                    </a:lnTo>
                    <a:close/>
                  </a:path>
                </a:pathLst>
              </a:custGeom>
              <a:gradFill flip="none" rotWithShape="1">
                <a:gsLst>
                  <a:gs pos="0">
                    <a:schemeClr val="accent2"/>
                  </a:gs>
                  <a:gs pos="100000">
                    <a:srgbClr val="0077C8"/>
                  </a:gs>
                </a:gsLst>
                <a:lin ang="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67" name="Shape 87"/>
              <p:cNvSpPr/>
              <p:nvPr/>
            </p:nvSpPr>
            <p:spPr>
              <a:xfrm>
                <a:off x="608013" y="369888"/>
                <a:ext cx="133350" cy="84138"/>
              </a:xfrm>
              <a:prstGeom prst="ellipse">
                <a:avLst/>
              </a:prstGeom>
              <a:gradFill flip="none" rotWithShape="1">
                <a:gsLst>
                  <a:gs pos="0">
                    <a:schemeClr val="accent2"/>
                  </a:gs>
                  <a:gs pos="100000">
                    <a:srgbClr val="0080D6"/>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grpSp>
        <p:grpSp>
          <p:nvGrpSpPr>
            <p:cNvPr id="7" name="Group 107"/>
            <p:cNvGrpSpPr>
              <a:grpSpLocks/>
            </p:cNvGrpSpPr>
            <p:nvPr/>
          </p:nvGrpSpPr>
          <p:grpSpPr bwMode="auto">
            <a:xfrm>
              <a:off x="2816225" y="1497012"/>
              <a:ext cx="2581275" cy="1084263"/>
              <a:chOff x="0" y="0"/>
              <a:chExt cx="2581275" cy="1084262"/>
            </a:xfrm>
          </p:grpSpPr>
          <p:sp>
            <p:nvSpPr>
              <p:cNvPr id="39" name="Shape 89"/>
              <p:cNvSpPr/>
              <p:nvPr/>
            </p:nvSpPr>
            <p:spPr>
              <a:xfrm>
                <a:off x="781050" y="481013"/>
                <a:ext cx="1012825" cy="598487"/>
              </a:xfrm>
              <a:prstGeom prst="ellipse">
                <a:avLst/>
              </a:prstGeom>
              <a:gradFill flip="none" rotWithShape="1">
                <a:gsLst>
                  <a:gs pos="0">
                    <a:srgbClr val="0077C8"/>
                  </a:gs>
                  <a:gs pos="100000">
                    <a:schemeClr val="accent2"/>
                  </a:gs>
                </a:gsLst>
                <a:lin ang="27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40" name="Shape 90"/>
              <p:cNvSpPr/>
              <p:nvPr/>
            </p:nvSpPr>
            <p:spPr>
              <a:xfrm>
                <a:off x="854075" y="519113"/>
                <a:ext cx="862013" cy="527050"/>
              </a:xfrm>
              <a:prstGeom prst="ellipse">
                <a:avLst/>
              </a:prstGeom>
              <a:gradFill flip="none" rotWithShape="1">
                <a:gsLst>
                  <a:gs pos="0">
                    <a:schemeClr val="accent2"/>
                  </a:gs>
                  <a:gs pos="100000">
                    <a:srgbClr val="0077C8"/>
                  </a:gs>
                </a:gsLst>
                <a:lin ang="27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41" name="Shape 91"/>
              <p:cNvSpPr/>
              <p:nvPr/>
            </p:nvSpPr>
            <p:spPr>
              <a:xfrm>
                <a:off x="896938" y="552450"/>
                <a:ext cx="795337" cy="474662"/>
              </a:xfrm>
              <a:prstGeom prst="ellipse">
                <a:avLst/>
              </a:prstGeom>
              <a:gradFill flip="none" rotWithShape="1">
                <a:gsLst>
                  <a:gs pos="0">
                    <a:schemeClr val="accent6"/>
                  </a:gs>
                  <a:gs pos="100000">
                    <a:schemeClr val="accent2"/>
                  </a:gs>
                </a:gsLst>
                <a:lin ang="27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42" name="Shape 92"/>
              <p:cNvSpPr/>
              <p:nvPr/>
            </p:nvSpPr>
            <p:spPr>
              <a:xfrm>
                <a:off x="939800" y="581025"/>
                <a:ext cx="704850" cy="409575"/>
              </a:xfrm>
              <a:prstGeom prst="ellipse">
                <a:avLst/>
              </a:prstGeom>
              <a:gradFill flip="none" rotWithShape="1">
                <a:gsLst>
                  <a:gs pos="0">
                    <a:schemeClr val="accent2"/>
                  </a:gs>
                  <a:gs pos="100000">
                    <a:srgbClr val="0077C8"/>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43" name="Shape 93"/>
              <p:cNvSpPr/>
              <p:nvPr/>
            </p:nvSpPr>
            <p:spPr>
              <a:xfrm>
                <a:off x="966788" y="593725"/>
                <a:ext cx="655637" cy="381000"/>
              </a:xfrm>
              <a:prstGeom prst="ellipse">
                <a:avLst/>
              </a:prstGeom>
              <a:gradFill flip="none" rotWithShape="1">
                <a:gsLst>
                  <a:gs pos="0">
                    <a:schemeClr val="accent2"/>
                  </a:gs>
                  <a:gs pos="100000">
                    <a:srgbClr val="0080D6"/>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44" name="Shape 94"/>
              <p:cNvSpPr/>
              <p:nvPr/>
            </p:nvSpPr>
            <p:spPr>
              <a:xfrm>
                <a:off x="1049338" y="627062"/>
                <a:ext cx="485775" cy="304800"/>
              </a:xfrm>
              <a:prstGeom prst="ellipse">
                <a:avLst/>
              </a:prstGeom>
              <a:gradFill flip="none" rotWithShape="1">
                <a:gsLst>
                  <a:gs pos="0">
                    <a:schemeClr val="accent2"/>
                  </a:gs>
                  <a:gs pos="100000">
                    <a:srgbClr val="0077C8"/>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45" name="Shape 95"/>
              <p:cNvSpPr/>
              <p:nvPr/>
            </p:nvSpPr>
            <p:spPr>
              <a:xfrm>
                <a:off x="1111250" y="674687"/>
                <a:ext cx="360363" cy="214313"/>
              </a:xfrm>
              <a:prstGeom prst="ellipse">
                <a:avLst/>
              </a:prstGeom>
              <a:gradFill flip="none" rotWithShape="1">
                <a:gsLst>
                  <a:gs pos="0">
                    <a:schemeClr val="accent2"/>
                  </a:gs>
                  <a:gs pos="100000">
                    <a:schemeClr val="accent6"/>
                  </a:gs>
                </a:gsLst>
                <a:lin ang="27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46" name="Shape 96"/>
              <p:cNvSpPr/>
              <p:nvPr/>
            </p:nvSpPr>
            <p:spPr>
              <a:xfrm>
                <a:off x="1216025" y="739775"/>
                <a:ext cx="142875" cy="95250"/>
              </a:xfrm>
              <a:prstGeom prst="ellipse">
                <a:avLst/>
              </a:prstGeom>
              <a:gradFill flip="none" rotWithShape="1">
                <a:gsLst>
                  <a:gs pos="0">
                    <a:schemeClr val="accent2"/>
                  </a:gs>
                  <a:gs pos="100000">
                    <a:schemeClr val="accent6"/>
                  </a:gs>
                </a:gsLst>
                <a:lin ang="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47" name="Shape 97"/>
              <p:cNvSpPr/>
              <p:nvPr/>
            </p:nvSpPr>
            <p:spPr>
              <a:xfrm>
                <a:off x="1284288" y="303213"/>
                <a:ext cx="712787" cy="295275"/>
              </a:xfrm>
              <a:custGeom>
                <a:avLst/>
                <a:gdLst/>
                <a:ahLst/>
                <a:cxnLst>
                  <a:cxn ang="0">
                    <a:pos x="wd2" y="hd2"/>
                  </a:cxn>
                  <a:cxn ang="5400000">
                    <a:pos x="wd2" y="hd2"/>
                  </a:cxn>
                  <a:cxn ang="10800000">
                    <a:pos x="wd2" y="hd2"/>
                  </a:cxn>
                  <a:cxn ang="16200000">
                    <a:pos x="wd2" y="hd2"/>
                  </a:cxn>
                </a:cxnLst>
                <a:rect l="0" t="0" r="r" b="b"/>
                <a:pathLst>
                  <a:path w="21600" h="21600" extrusionOk="0">
                    <a:moveTo>
                      <a:pt x="289" y="697"/>
                    </a:moveTo>
                    <a:lnTo>
                      <a:pt x="7232" y="2090"/>
                    </a:lnTo>
                    <a:lnTo>
                      <a:pt x="10366" y="4181"/>
                    </a:lnTo>
                    <a:lnTo>
                      <a:pt x="13259" y="6968"/>
                    </a:lnTo>
                    <a:lnTo>
                      <a:pt x="15863" y="9755"/>
                    </a:lnTo>
                    <a:lnTo>
                      <a:pt x="18177" y="13239"/>
                    </a:lnTo>
                    <a:lnTo>
                      <a:pt x="20202" y="17419"/>
                    </a:lnTo>
                    <a:lnTo>
                      <a:pt x="21600" y="21600"/>
                    </a:lnTo>
                    <a:lnTo>
                      <a:pt x="21600" y="18813"/>
                    </a:lnTo>
                    <a:lnTo>
                      <a:pt x="19912" y="14632"/>
                    </a:lnTo>
                    <a:lnTo>
                      <a:pt x="17888" y="11148"/>
                    </a:lnTo>
                    <a:lnTo>
                      <a:pt x="15573" y="7665"/>
                    </a:lnTo>
                    <a:lnTo>
                      <a:pt x="12970" y="5574"/>
                    </a:lnTo>
                    <a:lnTo>
                      <a:pt x="6943" y="1394"/>
                    </a:lnTo>
                    <a:lnTo>
                      <a:pt x="3761" y="697"/>
                    </a:lnTo>
                    <a:lnTo>
                      <a:pt x="289" y="0"/>
                    </a:lnTo>
                    <a:lnTo>
                      <a:pt x="0" y="0"/>
                    </a:lnTo>
                    <a:lnTo>
                      <a:pt x="0" y="697"/>
                    </a:lnTo>
                    <a:lnTo>
                      <a:pt x="289" y="697"/>
                    </a:lnTo>
                    <a:close/>
                  </a:path>
                </a:pathLst>
              </a:custGeom>
              <a:gradFill flip="none" rotWithShape="1">
                <a:gsLst>
                  <a:gs pos="0">
                    <a:schemeClr val="accent2"/>
                  </a:gs>
                  <a:gs pos="100000">
                    <a:schemeClr val="accent6"/>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48" name="Shape 98"/>
              <p:cNvSpPr/>
              <p:nvPr/>
            </p:nvSpPr>
            <p:spPr>
              <a:xfrm>
                <a:off x="581025" y="350838"/>
                <a:ext cx="1416050" cy="733424"/>
              </a:xfrm>
              <a:custGeom>
                <a:avLst/>
                <a:gdLst/>
                <a:ahLst/>
                <a:cxnLst>
                  <a:cxn ang="0">
                    <a:pos x="wd2" y="hd2"/>
                  </a:cxn>
                  <a:cxn ang="5400000">
                    <a:pos x="wd2" y="hd2"/>
                  </a:cxn>
                  <a:cxn ang="10800000">
                    <a:pos x="wd2" y="hd2"/>
                  </a:cxn>
                  <a:cxn ang="16200000">
                    <a:pos x="wd2" y="hd2"/>
                  </a:cxn>
                </a:cxnLst>
                <a:rect l="0" t="0" r="r" b="b"/>
                <a:pathLst>
                  <a:path w="21600" h="21600" extrusionOk="0">
                    <a:moveTo>
                      <a:pt x="558" y="12904"/>
                    </a:moveTo>
                    <a:lnTo>
                      <a:pt x="704" y="10379"/>
                    </a:lnTo>
                    <a:lnTo>
                      <a:pt x="1432" y="8135"/>
                    </a:lnTo>
                    <a:lnTo>
                      <a:pt x="2306" y="6171"/>
                    </a:lnTo>
                    <a:lnTo>
                      <a:pt x="3616" y="4488"/>
                    </a:lnTo>
                    <a:lnTo>
                      <a:pt x="5072" y="2805"/>
                    </a:lnTo>
                    <a:lnTo>
                      <a:pt x="6820" y="1683"/>
                    </a:lnTo>
                    <a:lnTo>
                      <a:pt x="8834" y="1122"/>
                    </a:lnTo>
                    <a:lnTo>
                      <a:pt x="10873" y="842"/>
                    </a:lnTo>
                    <a:lnTo>
                      <a:pt x="12911" y="1122"/>
                    </a:lnTo>
                    <a:lnTo>
                      <a:pt x="14780" y="1683"/>
                    </a:lnTo>
                    <a:lnTo>
                      <a:pt x="16528" y="2805"/>
                    </a:lnTo>
                    <a:lnTo>
                      <a:pt x="17984" y="4488"/>
                    </a:lnTo>
                    <a:lnTo>
                      <a:pt x="19294" y="6171"/>
                    </a:lnTo>
                    <a:lnTo>
                      <a:pt x="20168" y="8135"/>
                    </a:lnTo>
                    <a:lnTo>
                      <a:pt x="20896" y="10379"/>
                    </a:lnTo>
                    <a:lnTo>
                      <a:pt x="21042" y="12904"/>
                    </a:lnTo>
                    <a:lnTo>
                      <a:pt x="20751" y="15429"/>
                    </a:lnTo>
                    <a:lnTo>
                      <a:pt x="20168" y="17673"/>
                    </a:lnTo>
                    <a:lnTo>
                      <a:pt x="19003" y="19917"/>
                    </a:lnTo>
                    <a:lnTo>
                      <a:pt x="17547" y="21600"/>
                    </a:lnTo>
                    <a:lnTo>
                      <a:pt x="18566" y="21600"/>
                    </a:lnTo>
                    <a:lnTo>
                      <a:pt x="19877" y="19917"/>
                    </a:lnTo>
                    <a:lnTo>
                      <a:pt x="20751" y="17673"/>
                    </a:lnTo>
                    <a:lnTo>
                      <a:pt x="21454" y="15429"/>
                    </a:lnTo>
                    <a:lnTo>
                      <a:pt x="21600" y="12904"/>
                    </a:lnTo>
                    <a:lnTo>
                      <a:pt x="21454" y="10379"/>
                    </a:lnTo>
                    <a:lnTo>
                      <a:pt x="20751" y="7855"/>
                    </a:lnTo>
                    <a:lnTo>
                      <a:pt x="19731" y="5610"/>
                    </a:lnTo>
                    <a:lnTo>
                      <a:pt x="18421" y="3927"/>
                    </a:lnTo>
                    <a:lnTo>
                      <a:pt x="16819" y="2244"/>
                    </a:lnTo>
                    <a:lnTo>
                      <a:pt x="15071" y="1122"/>
                    </a:lnTo>
                    <a:lnTo>
                      <a:pt x="13057" y="281"/>
                    </a:lnTo>
                    <a:lnTo>
                      <a:pt x="10873" y="0"/>
                    </a:lnTo>
                    <a:lnTo>
                      <a:pt x="8689" y="281"/>
                    </a:lnTo>
                    <a:lnTo>
                      <a:pt x="6674" y="1122"/>
                    </a:lnTo>
                    <a:lnTo>
                      <a:pt x="4781" y="2244"/>
                    </a:lnTo>
                    <a:lnTo>
                      <a:pt x="3179" y="3927"/>
                    </a:lnTo>
                    <a:lnTo>
                      <a:pt x="1869" y="5610"/>
                    </a:lnTo>
                    <a:lnTo>
                      <a:pt x="849" y="7855"/>
                    </a:lnTo>
                    <a:lnTo>
                      <a:pt x="291" y="10379"/>
                    </a:lnTo>
                    <a:lnTo>
                      <a:pt x="0" y="12904"/>
                    </a:lnTo>
                    <a:lnTo>
                      <a:pt x="146" y="15429"/>
                    </a:lnTo>
                    <a:lnTo>
                      <a:pt x="849" y="17673"/>
                    </a:lnTo>
                    <a:lnTo>
                      <a:pt x="1723" y="19917"/>
                    </a:lnTo>
                    <a:lnTo>
                      <a:pt x="3034" y="21600"/>
                    </a:lnTo>
                    <a:lnTo>
                      <a:pt x="4053" y="21600"/>
                    </a:lnTo>
                    <a:lnTo>
                      <a:pt x="2597" y="19917"/>
                    </a:lnTo>
                    <a:lnTo>
                      <a:pt x="1432" y="17673"/>
                    </a:lnTo>
                    <a:lnTo>
                      <a:pt x="849" y="15429"/>
                    </a:lnTo>
                    <a:lnTo>
                      <a:pt x="558" y="12904"/>
                    </a:lnTo>
                    <a:close/>
                  </a:path>
                </a:pathLst>
              </a:custGeom>
              <a:gradFill flip="none" rotWithShape="1">
                <a:gsLst>
                  <a:gs pos="0">
                    <a:schemeClr val="accent2"/>
                  </a:gs>
                  <a:gs pos="100000">
                    <a:srgbClr val="0073C1"/>
                  </a:gs>
                </a:gsLst>
                <a:lin ang="27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49" name="Shape 99"/>
              <p:cNvSpPr/>
              <p:nvPr/>
            </p:nvSpPr>
            <p:spPr>
              <a:xfrm>
                <a:off x="485775" y="312738"/>
                <a:ext cx="646113" cy="771524"/>
              </a:xfrm>
              <a:custGeom>
                <a:avLst/>
                <a:gdLst/>
                <a:ahLst/>
                <a:cxnLst>
                  <a:cxn ang="0">
                    <a:pos x="wd2" y="hd2"/>
                  </a:cxn>
                  <a:cxn ang="5400000">
                    <a:pos x="wd2" y="hd2"/>
                  </a:cxn>
                  <a:cxn ang="10800000">
                    <a:pos x="wd2" y="hd2"/>
                  </a:cxn>
                  <a:cxn ang="16200000">
                    <a:pos x="wd2" y="hd2"/>
                  </a:cxn>
                </a:cxnLst>
                <a:rect l="0" t="0" r="r" b="b"/>
                <a:pathLst>
                  <a:path w="21600" h="21600" extrusionOk="0">
                    <a:moveTo>
                      <a:pt x="958" y="13333"/>
                    </a:moveTo>
                    <a:lnTo>
                      <a:pt x="1277" y="10933"/>
                    </a:lnTo>
                    <a:lnTo>
                      <a:pt x="2554" y="8800"/>
                    </a:lnTo>
                    <a:lnTo>
                      <a:pt x="4416" y="6667"/>
                    </a:lnTo>
                    <a:lnTo>
                      <a:pt x="6969" y="4800"/>
                    </a:lnTo>
                    <a:lnTo>
                      <a:pt x="9842" y="3200"/>
                    </a:lnTo>
                    <a:lnTo>
                      <a:pt x="13354" y="1867"/>
                    </a:lnTo>
                    <a:lnTo>
                      <a:pt x="17503" y="1067"/>
                    </a:lnTo>
                    <a:lnTo>
                      <a:pt x="21600" y="267"/>
                    </a:lnTo>
                    <a:lnTo>
                      <a:pt x="21600" y="0"/>
                    </a:lnTo>
                    <a:lnTo>
                      <a:pt x="17184" y="533"/>
                    </a:lnTo>
                    <a:lnTo>
                      <a:pt x="13034" y="1600"/>
                    </a:lnTo>
                    <a:lnTo>
                      <a:pt x="9523" y="2933"/>
                    </a:lnTo>
                    <a:lnTo>
                      <a:pt x="6331" y="4533"/>
                    </a:lnTo>
                    <a:lnTo>
                      <a:pt x="3831" y="6400"/>
                    </a:lnTo>
                    <a:lnTo>
                      <a:pt x="1596" y="8533"/>
                    </a:lnTo>
                    <a:lnTo>
                      <a:pt x="319" y="10933"/>
                    </a:lnTo>
                    <a:lnTo>
                      <a:pt x="0" y="13333"/>
                    </a:lnTo>
                    <a:lnTo>
                      <a:pt x="319" y="15467"/>
                    </a:lnTo>
                    <a:lnTo>
                      <a:pt x="1596" y="17600"/>
                    </a:lnTo>
                    <a:lnTo>
                      <a:pt x="3511" y="19733"/>
                    </a:lnTo>
                    <a:lnTo>
                      <a:pt x="5693" y="21600"/>
                    </a:lnTo>
                    <a:lnTo>
                      <a:pt x="6969" y="21600"/>
                    </a:lnTo>
                    <a:lnTo>
                      <a:pt x="4416" y="20000"/>
                    </a:lnTo>
                    <a:lnTo>
                      <a:pt x="2554" y="17867"/>
                    </a:lnTo>
                    <a:lnTo>
                      <a:pt x="1277" y="15733"/>
                    </a:lnTo>
                    <a:lnTo>
                      <a:pt x="958" y="13333"/>
                    </a:lnTo>
                    <a:close/>
                  </a:path>
                </a:pathLst>
              </a:custGeom>
              <a:gradFill flip="none" rotWithShape="1">
                <a:gsLst>
                  <a:gs pos="0">
                    <a:schemeClr val="accent2"/>
                  </a:gs>
                  <a:gs pos="100000">
                    <a:schemeClr val="accent6"/>
                  </a:gs>
                </a:gsLst>
                <a:lin ang="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50" name="Shape 100"/>
              <p:cNvSpPr/>
              <p:nvPr/>
            </p:nvSpPr>
            <p:spPr>
              <a:xfrm>
                <a:off x="1922463" y="655637"/>
                <a:ext cx="171450" cy="400050"/>
              </a:xfrm>
              <a:custGeom>
                <a:avLst/>
                <a:gdLst/>
                <a:ahLst/>
                <a:cxnLst>
                  <a:cxn ang="0">
                    <a:pos x="wd2" y="hd2"/>
                  </a:cxn>
                  <a:cxn ang="5400000">
                    <a:pos x="wd2" y="hd2"/>
                  </a:cxn>
                  <a:cxn ang="10800000">
                    <a:pos x="wd2" y="hd2"/>
                  </a:cxn>
                  <a:cxn ang="16200000">
                    <a:pos x="wd2" y="hd2"/>
                  </a:cxn>
                </a:cxnLst>
                <a:rect l="0" t="0" r="r" b="b"/>
                <a:pathLst>
                  <a:path w="21600" h="21600" extrusionOk="0">
                    <a:moveTo>
                      <a:pt x="17966" y="7200"/>
                    </a:moveTo>
                    <a:lnTo>
                      <a:pt x="16755" y="11314"/>
                    </a:lnTo>
                    <a:lnTo>
                      <a:pt x="13121" y="14914"/>
                    </a:lnTo>
                    <a:lnTo>
                      <a:pt x="7267" y="18514"/>
                    </a:lnTo>
                    <a:lnTo>
                      <a:pt x="0" y="21600"/>
                    </a:lnTo>
                    <a:lnTo>
                      <a:pt x="3634" y="21600"/>
                    </a:lnTo>
                    <a:lnTo>
                      <a:pt x="10699" y="18514"/>
                    </a:lnTo>
                    <a:lnTo>
                      <a:pt x="16755" y="14914"/>
                    </a:lnTo>
                    <a:lnTo>
                      <a:pt x="20389" y="11314"/>
                    </a:lnTo>
                    <a:lnTo>
                      <a:pt x="21600" y="7200"/>
                    </a:lnTo>
                    <a:lnTo>
                      <a:pt x="20389" y="3600"/>
                    </a:lnTo>
                    <a:lnTo>
                      <a:pt x="17966" y="0"/>
                    </a:lnTo>
                    <a:lnTo>
                      <a:pt x="13121" y="0"/>
                    </a:lnTo>
                    <a:lnTo>
                      <a:pt x="16755" y="3600"/>
                    </a:lnTo>
                    <a:lnTo>
                      <a:pt x="17966" y="7200"/>
                    </a:lnTo>
                    <a:close/>
                  </a:path>
                </a:pathLst>
              </a:custGeom>
              <a:gradFill flip="none" rotWithShape="1">
                <a:gsLst>
                  <a:gs pos="0">
                    <a:srgbClr val="006FBA"/>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51" name="Shape 101"/>
              <p:cNvSpPr/>
              <p:nvPr/>
            </p:nvSpPr>
            <p:spPr>
              <a:xfrm>
                <a:off x="463550" y="85726"/>
                <a:ext cx="1325563" cy="238125"/>
              </a:xfrm>
              <a:custGeom>
                <a:avLst/>
                <a:gdLst/>
                <a:ahLst/>
                <a:cxnLst>
                  <a:cxn ang="0">
                    <a:pos x="wd2" y="hd2"/>
                  </a:cxn>
                  <a:cxn ang="5400000">
                    <a:pos x="wd2" y="hd2"/>
                  </a:cxn>
                  <a:cxn ang="10800000">
                    <a:pos x="wd2" y="hd2"/>
                  </a:cxn>
                  <a:cxn ang="16200000">
                    <a:pos x="wd2" y="hd2"/>
                  </a:cxn>
                </a:cxnLst>
                <a:rect l="0" t="0" r="r" b="b"/>
                <a:pathLst>
                  <a:path w="21600" h="21600" extrusionOk="0">
                    <a:moveTo>
                      <a:pt x="13400" y="2592"/>
                    </a:moveTo>
                    <a:lnTo>
                      <a:pt x="15443" y="3456"/>
                    </a:lnTo>
                    <a:lnTo>
                      <a:pt x="17642" y="4320"/>
                    </a:lnTo>
                    <a:lnTo>
                      <a:pt x="19531" y="6048"/>
                    </a:lnTo>
                    <a:lnTo>
                      <a:pt x="21419" y="8640"/>
                    </a:lnTo>
                    <a:lnTo>
                      <a:pt x="21600" y="6048"/>
                    </a:lnTo>
                    <a:lnTo>
                      <a:pt x="19686" y="3456"/>
                    </a:lnTo>
                    <a:lnTo>
                      <a:pt x="17797" y="1728"/>
                    </a:lnTo>
                    <a:lnTo>
                      <a:pt x="13400" y="0"/>
                    </a:lnTo>
                    <a:lnTo>
                      <a:pt x="9623" y="1728"/>
                    </a:lnTo>
                    <a:lnTo>
                      <a:pt x="6001" y="5184"/>
                    </a:lnTo>
                    <a:lnTo>
                      <a:pt x="2846" y="11232"/>
                    </a:lnTo>
                    <a:lnTo>
                      <a:pt x="0" y="19008"/>
                    </a:lnTo>
                    <a:lnTo>
                      <a:pt x="491" y="21600"/>
                    </a:lnTo>
                    <a:lnTo>
                      <a:pt x="3156" y="13824"/>
                    </a:lnTo>
                    <a:lnTo>
                      <a:pt x="6312" y="7776"/>
                    </a:lnTo>
                    <a:lnTo>
                      <a:pt x="9778" y="4320"/>
                    </a:lnTo>
                    <a:lnTo>
                      <a:pt x="13400" y="2592"/>
                    </a:lnTo>
                    <a:close/>
                  </a:path>
                </a:pathLst>
              </a:custGeom>
              <a:solidFill>
                <a:schemeClr val="accent2"/>
              </a:soli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52" name="Shape 102"/>
              <p:cNvSpPr/>
              <p:nvPr/>
            </p:nvSpPr>
            <p:spPr>
              <a:xfrm>
                <a:off x="144463" y="352426"/>
                <a:ext cx="271462" cy="731836"/>
              </a:xfrm>
              <a:custGeom>
                <a:avLst/>
                <a:gdLst/>
                <a:ahLst/>
                <a:cxnLst>
                  <a:cxn ang="0">
                    <a:pos x="wd2" y="hd2"/>
                  </a:cxn>
                  <a:cxn ang="5400000">
                    <a:pos x="wd2" y="hd2"/>
                  </a:cxn>
                  <a:cxn ang="10800000">
                    <a:pos x="wd2" y="hd2"/>
                  </a:cxn>
                  <a:cxn ang="16200000">
                    <a:pos x="wd2" y="hd2"/>
                  </a:cxn>
                </a:cxnLst>
                <a:rect l="0" t="0" r="r" b="b"/>
                <a:pathLst>
                  <a:path w="21600" h="21600" extrusionOk="0">
                    <a:moveTo>
                      <a:pt x="3916" y="12323"/>
                    </a:moveTo>
                    <a:lnTo>
                      <a:pt x="5432" y="8949"/>
                    </a:lnTo>
                    <a:lnTo>
                      <a:pt x="8463" y="6138"/>
                    </a:lnTo>
                    <a:lnTo>
                      <a:pt x="14653" y="3374"/>
                    </a:lnTo>
                    <a:lnTo>
                      <a:pt x="21600" y="843"/>
                    </a:lnTo>
                    <a:lnTo>
                      <a:pt x="19326" y="0"/>
                    </a:lnTo>
                    <a:lnTo>
                      <a:pt x="10863" y="2811"/>
                    </a:lnTo>
                    <a:lnTo>
                      <a:pt x="5432" y="5623"/>
                    </a:lnTo>
                    <a:lnTo>
                      <a:pt x="1642" y="8949"/>
                    </a:lnTo>
                    <a:lnTo>
                      <a:pt x="0" y="12323"/>
                    </a:lnTo>
                    <a:lnTo>
                      <a:pt x="758" y="14853"/>
                    </a:lnTo>
                    <a:lnTo>
                      <a:pt x="3158" y="17102"/>
                    </a:lnTo>
                    <a:lnTo>
                      <a:pt x="6189" y="19351"/>
                    </a:lnTo>
                    <a:lnTo>
                      <a:pt x="10863" y="21600"/>
                    </a:lnTo>
                    <a:lnTo>
                      <a:pt x="15411" y="21600"/>
                    </a:lnTo>
                    <a:lnTo>
                      <a:pt x="10863" y="19351"/>
                    </a:lnTo>
                    <a:lnTo>
                      <a:pt x="6947" y="17102"/>
                    </a:lnTo>
                    <a:lnTo>
                      <a:pt x="4674" y="14853"/>
                    </a:lnTo>
                    <a:lnTo>
                      <a:pt x="3916" y="12323"/>
                    </a:lnTo>
                    <a:close/>
                  </a:path>
                </a:pathLst>
              </a:custGeom>
              <a:solidFill>
                <a:schemeClr val="accent2"/>
              </a:soli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53" name="Shape 103"/>
              <p:cNvSpPr/>
              <p:nvPr/>
            </p:nvSpPr>
            <p:spPr>
              <a:xfrm>
                <a:off x="1865313" y="190501"/>
                <a:ext cx="571500" cy="893761"/>
              </a:xfrm>
              <a:custGeom>
                <a:avLst/>
                <a:gdLst/>
                <a:ahLst/>
                <a:cxnLst>
                  <a:cxn ang="0">
                    <a:pos x="wd2" y="hd2"/>
                  </a:cxn>
                  <a:cxn ang="5400000">
                    <a:pos x="wd2" y="hd2"/>
                  </a:cxn>
                  <a:cxn ang="10800000">
                    <a:pos x="wd2" y="hd2"/>
                  </a:cxn>
                  <a:cxn ang="16200000">
                    <a:pos x="wd2" y="hd2"/>
                  </a:cxn>
                </a:cxnLst>
                <a:rect l="0" t="0" r="r" b="b"/>
                <a:pathLst>
                  <a:path w="21600" h="21600" extrusionOk="0">
                    <a:moveTo>
                      <a:pt x="21600" y="14004"/>
                    </a:moveTo>
                    <a:lnTo>
                      <a:pt x="21180" y="11702"/>
                    </a:lnTo>
                    <a:lnTo>
                      <a:pt x="20100" y="9630"/>
                    </a:lnTo>
                    <a:lnTo>
                      <a:pt x="18300" y="7827"/>
                    </a:lnTo>
                    <a:lnTo>
                      <a:pt x="15720" y="5985"/>
                    </a:lnTo>
                    <a:lnTo>
                      <a:pt x="12780" y="4144"/>
                    </a:lnTo>
                    <a:lnTo>
                      <a:pt x="9540" y="2532"/>
                    </a:lnTo>
                    <a:lnTo>
                      <a:pt x="5520" y="1151"/>
                    </a:lnTo>
                    <a:lnTo>
                      <a:pt x="1140" y="0"/>
                    </a:lnTo>
                    <a:lnTo>
                      <a:pt x="0" y="460"/>
                    </a:lnTo>
                    <a:lnTo>
                      <a:pt x="4020" y="1611"/>
                    </a:lnTo>
                    <a:lnTo>
                      <a:pt x="8040" y="2993"/>
                    </a:lnTo>
                    <a:lnTo>
                      <a:pt x="11340" y="4374"/>
                    </a:lnTo>
                    <a:lnTo>
                      <a:pt x="14280" y="6215"/>
                    </a:lnTo>
                    <a:lnTo>
                      <a:pt x="16440" y="8057"/>
                    </a:lnTo>
                    <a:lnTo>
                      <a:pt x="17940" y="9860"/>
                    </a:lnTo>
                    <a:lnTo>
                      <a:pt x="19020" y="11932"/>
                    </a:lnTo>
                    <a:lnTo>
                      <a:pt x="19380" y="14004"/>
                    </a:lnTo>
                    <a:lnTo>
                      <a:pt x="19020" y="16075"/>
                    </a:lnTo>
                    <a:lnTo>
                      <a:pt x="17940" y="17917"/>
                    </a:lnTo>
                    <a:lnTo>
                      <a:pt x="16440" y="19758"/>
                    </a:lnTo>
                    <a:lnTo>
                      <a:pt x="14280" y="21600"/>
                    </a:lnTo>
                    <a:lnTo>
                      <a:pt x="16080" y="21600"/>
                    </a:lnTo>
                    <a:lnTo>
                      <a:pt x="18660" y="19758"/>
                    </a:lnTo>
                    <a:lnTo>
                      <a:pt x="20100" y="17917"/>
                    </a:lnTo>
                    <a:lnTo>
                      <a:pt x="21180" y="16075"/>
                    </a:lnTo>
                    <a:lnTo>
                      <a:pt x="21600" y="14004"/>
                    </a:lnTo>
                    <a:close/>
                  </a:path>
                </a:pathLst>
              </a:custGeom>
              <a:gradFill flip="none" rotWithShape="1">
                <a:gsLst>
                  <a:gs pos="0">
                    <a:srgbClr val="0077C8"/>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54" name="Shape 104"/>
              <p:cNvSpPr/>
              <p:nvPr/>
            </p:nvSpPr>
            <p:spPr>
              <a:xfrm>
                <a:off x="860425" y="1"/>
                <a:ext cx="1711325" cy="674686"/>
              </a:xfrm>
              <a:custGeom>
                <a:avLst/>
                <a:gdLst/>
                <a:ahLst/>
                <a:cxnLst>
                  <a:cxn ang="0">
                    <a:pos x="wd2" y="hd2"/>
                  </a:cxn>
                  <a:cxn ang="5400000">
                    <a:pos x="wd2" y="hd2"/>
                  </a:cxn>
                  <a:cxn ang="10800000">
                    <a:pos x="wd2" y="hd2"/>
                  </a:cxn>
                  <a:cxn ang="16200000">
                    <a:pos x="wd2" y="hd2"/>
                  </a:cxn>
                </a:cxnLst>
                <a:rect l="0" t="0" r="r" b="b"/>
                <a:pathLst>
                  <a:path w="21600" h="21600" extrusionOk="0">
                    <a:moveTo>
                      <a:pt x="21099" y="21600"/>
                    </a:moveTo>
                    <a:lnTo>
                      <a:pt x="21600" y="21295"/>
                    </a:lnTo>
                    <a:lnTo>
                      <a:pt x="21360" y="19160"/>
                    </a:lnTo>
                    <a:lnTo>
                      <a:pt x="20979" y="17077"/>
                    </a:lnTo>
                    <a:lnTo>
                      <a:pt x="19757" y="12808"/>
                    </a:lnTo>
                    <a:lnTo>
                      <a:pt x="18174" y="9148"/>
                    </a:lnTo>
                    <a:lnTo>
                      <a:pt x="16230" y="6099"/>
                    </a:lnTo>
                    <a:lnTo>
                      <a:pt x="13906" y="3659"/>
                    </a:lnTo>
                    <a:lnTo>
                      <a:pt x="11221" y="1525"/>
                    </a:lnTo>
                    <a:lnTo>
                      <a:pt x="8416" y="305"/>
                    </a:lnTo>
                    <a:lnTo>
                      <a:pt x="5370" y="0"/>
                    </a:lnTo>
                    <a:lnTo>
                      <a:pt x="2685" y="305"/>
                    </a:lnTo>
                    <a:lnTo>
                      <a:pt x="0" y="1220"/>
                    </a:lnTo>
                    <a:lnTo>
                      <a:pt x="240" y="1830"/>
                    </a:lnTo>
                    <a:lnTo>
                      <a:pt x="2685" y="915"/>
                    </a:lnTo>
                    <a:lnTo>
                      <a:pt x="5370" y="610"/>
                    </a:lnTo>
                    <a:lnTo>
                      <a:pt x="8416" y="915"/>
                    </a:lnTo>
                    <a:lnTo>
                      <a:pt x="11101" y="2135"/>
                    </a:lnTo>
                    <a:lnTo>
                      <a:pt x="13665" y="4269"/>
                    </a:lnTo>
                    <a:lnTo>
                      <a:pt x="15990" y="6709"/>
                    </a:lnTo>
                    <a:lnTo>
                      <a:pt x="17933" y="9758"/>
                    </a:lnTo>
                    <a:lnTo>
                      <a:pt x="19396" y="13417"/>
                    </a:lnTo>
                    <a:lnTo>
                      <a:pt x="20017" y="15247"/>
                    </a:lnTo>
                    <a:lnTo>
                      <a:pt x="20498" y="17382"/>
                    </a:lnTo>
                    <a:lnTo>
                      <a:pt x="20859" y="19465"/>
                    </a:lnTo>
                    <a:lnTo>
                      <a:pt x="21099" y="21600"/>
                    </a:lnTo>
                    <a:close/>
                  </a:path>
                </a:pathLst>
              </a:custGeom>
              <a:gradFill flip="none" rotWithShape="1">
                <a:gsLst>
                  <a:gs pos="0">
                    <a:srgbClr val="0077C8"/>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55" name="Shape 105"/>
              <p:cNvSpPr/>
              <p:nvPr/>
            </p:nvSpPr>
            <p:spPr>
              <a:xfrm>
                <a:off x="2425700" y="712787"/>
                <a:ext cx="155575" cy="37147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5510" y="21600"/>
                    </a:lnTo>
                    <a:lnTo>
                      <a:pt x="12122" y="17169"/>
                    </a:lnTo>
                    <a:lnTo>
                      <a:pt x="17633" y="12738"/>
                    </a:lnTo>
                    <a:lnTo>
                      <a:pt x="20278" y="8308"/>
                    </a:lnTo>
                    <a:lnTo>
                      <a:pt x="21600" y="3323"/>
                    </a:lnTo>
                    <a:lnTo>
                      <a:pt x="21600" y="0"/>
                    </a:lnTo>
                    <a:lnTo>
                      <a:pt x="16310" y="0"/>
                    </a:lnTo>
                    <a:lnTo>
                      <a:pt x="16310" y="3323"/>
                    </a:lnTo>
                    <a:lnTo>
                      <a:pt x="14767" y="8308"/>
                    </a:lnTo>
                    <a:lnTo>
                      <a:pt x="12122" y="12738"/>
                    </a:lnTo>
                    <a:lnTo>
                      <a:pt x="6833" y="17169"/>
                    </a:lnTo>
                    <a:lnTo>
                      <a:pt x="0" y="21600"/>
                    </a:lnTo>
                    <a:close/>
                  </a:path>
                </a:pathLst>
              </a:custGeom>
              <a:gradFill flip="none" rotWithShape="1">
                <a:gsLst>
                  <a:gs pos="0">
                    <a:srgbClr val="0077C8"/>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56" name="Shape 106"/>
              <p:cNvSpPr/>
              <p:nvPr/>
            </p:nvSpPr>
            <p:spPr>
              <a:xfrm>
                <a:off x="0" y="66676"/>
                <a:ext cx="763588" cy="1017586"/>
              </a:xfrm>
              <a:custGeom>
                <a:avLst/>
                <a:gdLst/>
                <a:ahLst/>
                <a:cxnLst>
                  <a:cxn ang="0">
                    <a:pos x="wd2" y="hd2"/>
                  </a:cxn>
                  <a:cxn ang="5400000">
                    <a:pos x="wd2" y="hd2"/>
                  </a:cxn>
                  <a:cxn ang="10800000">
                    <a:pos x="wd2" y="hd2"/>
                  </a:cxn>
                  <a:cxn ang="16200000">
                    <a:pos x="wd2" y="hd2"/>
                  </a:cxn>
                </a:cxnLst>
                <a:rect l="0" t="0" r="r" b="b"/>
                <a:pathLst>
                  <a:path w="21600" h="21600" extrusionOk="0">
                    <a:moveTo>
                      <a:pt x="808" y="14928"/>
                    </a:moveTo>
                    <a:lnTo>
                      <a:pt x="1078" y="12502"/>
                    </a:lnTo>
                    <a:lnTo>
                      <a:pt x="2470" y="10278"/>
                    </a:lnTo>
                    <a:lnTo>
                      <a:pt x="4086" y="8290"/>
                    </a:lnTo>
                    <a:lnTo>
                      <a:pt x="6556" y="6268"/>
                    </a:lnTo>
                    <a:lnTo>
                      <a:pt x="9565" y="4448"/>
                    </a:lnTo>
                    <a:lnTo>
                      <a:pt x="13113" y="2831"/>
                    </a:lnTo>
                    <a:lnTo>
                      <a:pt x="17244" y="1617"/>
                    </a:lnTo>
                    <a:lnTo>
                      <a:pt x="21600" y="404"/>
                    </a:lnTo>
                    <a:lnTo>
                      <a:pt x="20522" y="0"/>
                    </a:lnTo>
                    <a:lnTo>
                      <a:pt x="16121" y="1213"/>
                    </a:lnTo>
                    <a:lnTo>
                      <a:pt x="12304" y="2628"/>
                    </a:lnTo>
                    <a:lnTo>
                      <a:pt x="8757" y="4246"/>
                    </a:lnTo>
                    <a:lnTo>
                      <a:pt x="5748" y="6066"/>
                    </a:lnTo>
                    <a:lnTo>
                      <a:pt x="3278" y="8087"/>
                    </a:lnTo>
                    <a:lnTo>
                      <a:pt x="1662" y="10278"/>
                    </a:lnTo>
                    <a:lnTo>
                      <a:pt x="269" y="12502"/>
                    </a:lnTo>
                    <a:lnTo>
                      <a:pt x="0" y="14928"/>
                    </a:lnTo>
                    <a:lnTo>
                      <a:pt x="269" y="16748"/>
                    </a:lnTo>
                    <a:lnTo>
                      <a:pt x="808" y="18365"/>
                    </a:lnTo>
                    <a:lnTo>
                      <a:pt x="1931" y="19983"/>
                    </a:lnTo>
                    <a:lnTo>
                      <a:pt x="3278" y="21600"/>
                    </a:lnTo>
                    <a:lnTo>
                      <a:pt x="4356" y="21600"/>
                    </a:lnTo>
                    <a:lnTo>
                      <a:pt x="3009" y="19983"/>
                    </a:lnTo>
                    <a:lnTo>
                      <a:pt x="1931" y="18365"/>
                    </a:lnTo>
                    <a:lnTo>
                      <a:pt x="1078" y="16748"/>
                    </a:lnTo>
                    <a:lnTo>
                      <a:pt x="808" y="14928"/>
                    </a:lnTo>
                    <a:close/>
                  </a:path>
                </a:pathLst>
              </a:custGeom>
              <a:solidFill>
                <a:schemeClr val="accent2"/>
              </a:soli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grpSp>
        <p:grpSp>
          <p:nvGrpSpPr>
            <p:cNvPr id="8" name="Group 125"/>
            <p:cNvGrpSpPr>
              <a:grpSpLocks/>
            </p:cNvGrpSpPr>
            <p:nvPr/>
          </p:nvGrpSpPr>
          <p:grpSpPr bwMode="auto">
            <a:xfrm>
              <a:off x="6550025" y="1066800"/>
              <a:ext cx="2144713" cy="1303338"/>
              <a:chOff x="0" y="0"/>
              <a:chExt cx="2144712" cy="1303337"/>
            </a:xfrm>
          </p:grpSpPr>
          <p:sp>
            <p:nvSpPr>
              <p:cNvPr id="22" name="Shape 108"/>
              <p:cNvSpPr/>
              <p:nvPr/>
            </p:nvSpPr>
            <p:spPr>
              <a:xfrm>
                <a:off x="114300" y="66675"/>
                <a:ext cx="1906587" cy="1160462"/>
              </a:xfrm>
              <a:custGeom>
                <a:avLst/>
                <a:gdLst/>
                <a:ahLst/>
                <a:cxnLst>
                  <a:cxn ang="0">
                    <a:pos x="wd2" y="hd2"/>
                  </a:cxn>
                  <a:cxn ang="5400000">
                    <a:pos x="wd2" y="hd2"/>
                  </a:cxn>
                  <a:cxn ang="10800000">
                    <a:pos x="wd2" y="hd2"/>
                  </a:cxn>
                  <a:cxn ang="16200000">
                    <a:pos x="wd2" y="hd2"/>
                  </a:cxn>
                </a:cxnLst>
                <a:rect l="0" t="0" r="r" b="b"/>
                <a:pathLst>
                  <a:path w="21600" h="21600" extrusionOk="0">
                    <a:moveTo>
                      <a:pt x="10863" y="0"/>
                    </a:moveTo>
                    <a:lnTo>
                      <a:pt x="8705" y="177"/>
                    </a:lnTo>
                    <a:lnTo>
                      <a:pt x="6654" y="886"/>
                    </a:lnTo>
                    <a:lnTo>
                      <a:pt x="4730" y="1773"/>
                    </a:lnTo>
                    <a:lnTo>
                      <a:pt x="3219" y="3191"/>
                    </a:lnTo>
                    <a:lnTo>
                      <a:pt x="1816" y="4787"/>
                    </a:lnTo>
                    <a:lnTo>
                      <a:pt x="863" y="6560"/>
                    </a:lnTo>
                    <a:lnTo>
                      <a:pt x="216" y="8687"/>
                    </a:lnTo>
                    <a:lnTo>
                      <a:pt x="0" y="10815"/>
                    </a:lnTo>
                    <a:lnTo>
                      <a:pt x="108" y="11849"/>
                    </a:lnTo>
                    <a:lnTo>
                      <a:pt x="216" y="12913"/>
                    </a:lnTo>
                    <a:lnTo>
                      <a:pt x="863" y="15040"/>
                    </a:lnTo>
                    <a:lnTo>
                      <a:pt x="1816" y="16813"/>
                    </a:lnTo>
                    <a:lnTo>
                      <a:pt x="3219" y="18409"/>
                    </a:lnTo>
                    <a:lnTo>
                      <a:pt x="4730" y="19827"/>
                    </a:lnTo>
                    <a:lnTo>
                      <a:pt x="6654" y="20714"/>
                    </a:lnTo>
                    <a:lnTo>
                      <a:pt x="8705" y="21423"/>
                    </a:lnTo>
                    <a:lnTo>
                      <a:pt x="10863" y="21600"/>
                    </a:lnTo>
                    <a:lnTo>
                      <a:pt x="13003" y="21423"/>
                    </a:lnTo>
                    <a:lnTo>
                      <a:pt x="15053" y="20714"/>
                    </a:lnTo>
                    <a:lnTo>
                      <a:pt x="16870" y="19827"/>
                    </a:lnTo>
                    <a:lnTo>
                      <a:pt x="18489" y="18409"/>
                    </a:lnTo>
                    <a:lnTo>
                      <a:pt x="19784" y="16813"/>
                    </a:lnTo>
                    <a:lnTo>
                      <a:pt x="20737" y="15040"/>
                    </a:lnTo>
                    <a:lnTo>
                      <a:pt x="21384" y="12913"/>
                    </a:lnTo>
                    <a:lnTo>
                      <a:pt x="21600" y="11849"/>
                    </a:lnTo>
                    <a:lnTo>
                      <a:pt x="21600" y="9751"/>
                    </a:lnTo>
                    <a:lnTo>
                      <a:pt x="21384" y="8687"/>
                    </a:lnTo>
                    <a:lnTo>
                      <a:pt x="20737" y="6560"/>
                    </a:lnTo>
                    <a:lnTo>
                      <a:pt x="19784" y="4787"/>
                    </a:lnTo>
                    <a:lnTo>
                      <a:pt x="18489" y="3191"/>
                    </a:lnTo>
                    <a:lnTo>
                      <a:pt x="16870" y="1773"/>
                    </a:lnTo>
                    <a:lnTo>
                      <a:pt x="15053" y="886"/>
                    </a:lnTo>
                    <a:lnTo>
                      <a:pt x="13003" y="177"/>
                    </a:lnTo>
                    <a:lnTo>
                      <a:pt x="10863" y="0"/>
                    </a:lnTo>
                    <a:close/>
                    <a:moveTo>
                      <a:pt x="10863" y="20891"/>
                    </a:moveTo>
                    <a:lnTo>
                      <a:pt x="8813" y="20714"/>
                    </a:lnTo>
                    <a:lnTo>
                      <a:pt x="6870" y="20182"/>
                    </a:lnTo>
                    <a:lnTo>
                      <a:pt x="5162" y="19118"/>
                    </a:lnTo>
                    <a:lnTo>
                      <a:pt x="3651" y="18054"/>
                    </a:lnTo>
                    <a:lnTo>
                      <a:pt x="2356" y="16459"/>
                    </a:lnTo>
                    <a:lnTo>
                      <a:pt x="1493" y="14686"/>
                    </a:lnTo>
                    <a:lnTo>
                      <a:pt x="863" y="12913"/>
                    </a:lnTo>
                    <a:lnTo>
                      <a:pt x="755" y="11849"/>
                    </a:lnTo>
                    <a:lnTo>
                      <a:pt x="647" y="10815"/>
                    </a:lnTo>
                    <a:lnTo>
                      <a:pt x="755" y="9751"/>
                    </a:lnTo>
                    <a:lnTo>
                      <a:pt x="863" y="8865"/>
                    </a:lnTo>
                    <a:lnTo>
                      <a:pt x="1493" y="6914"/>
                    </a:lnTo>
                    <a:lnTo>
                      <a:pt x="2356" y="5141"/>
                    </a:lnTo>
                    <a:lnTo>
                      <a:pt x="3651" y="3723"/>
                    </a:lnTo>
                    <a:lnTo>
                      <a:pt x="5162" y="2482"/>
                    </a:lnTo>
                    <a:lnTo>
                      <a:pt x="6870" y="1596"/>
                    </a:lnTo>
                    <a:lnTo>
                      <a:pt x="8813" y="886"/>
                    </a:lnTo>
                    <a:lnTo>
                      <a:pt x="10863" y="709"/>
                    </a:lnTo>
                    <a:lnTo>
                      <a:pt x="12895" y="886"/>
                    </a:lnTo>
                    <a:lnTo>
                      <a:pt x="14838" y="1596"/>
                    </a:lnTo>
                    <a:lnTo>
                      <a:pt x="16546" y="2482"/>
                    </a:lnTo>
                    <a:lnTo>
                      <a:pt x="18057" y="3723"/>
                    </a:lnTo>
                    <a:lnTo>
                      <a:pt x="19244" y="5141"/>
                    </a:lnTo>
                    <a:lnTo>
                      <a:pt x="20215" y="6914"/>
                    </a:lnTo>
                    <a:lnTo>
                      <a:pt x="20737" y="8865"/>
                    </a:lnTo>
                    <a:lnTo>
                      <a:pt x="20953" y="10815"/>
                    </a:lnTo>
                    <a:lnTo>
                      <a:pt x="20737" y="12913"/>
                    </a:lnTo>
                    <a:lnTo>
                      <a:pt x="20215" y="14686"/>
                    </a:lnTo>
                    <a:lnTo>
                      <a:pt x="19244" y="16459"/>
                    </a:lnTo>
                    <a:lnTo>
                      <a:pt x="18057" y="18054"/>
                    </a:lnTo>
                    <a:lnTo>
                      <a:pt x="16546" y="19118"/>
                    </a:lnTo>
                    <a:lnTo>
                      <a:pt x="14838" y="20182"/>
                    </a:lnTo>
                    <a:lnTo>
                      <a:pt x="12895" y="20714"/>
                    </a:lnTo>
                    <a:lnTo>
                      <a:pt x="10863" y="20891"/>
                    </a:lnTo>
                    <a:close/>
                  </a:path>
                </a:pathLst>
              </a:custGeom>
              <a:gradFill flip="none" rotWithShape="1">
                <a:gsLst>
                  <a:gs pos="0">
                    <a:schemeClr val="accent2"/>
                  </a:gs>
                  <a:gs pos="100000">
                    <a:srgbClr val="088CE5"/>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23" name="Shape 109"/>
              <p:cNvSpPr/>
              <p:nvPr/>
            </p:nvSpPr>
            <p:spPr>
              <a:xfrm>
                <a:off x="0" y="9525"/>
                <a:ext cx="863600" cy="1169987"/>
              </a:xfrm>
              <a:custGeom>
                <a:avLst/>
                <a:gdLst/>
                <a:ahLst/>
                <a:cxnLst>
                  <a:cxn ang="0">
                    <a:pos x="wd2" y="hd2"/>
                  </a:cxn>
                  <a:cxn ang="5400000">
                    <a:pos x="wd2" y="hd2"/>
                  </a:cxn>
                  <a:cxn ang="10800000">
                    <a:pos x="wd2" y="hd2"/>
                  </a:cxn>
                  <a:cxn ang="16200000">
                    <a:pos x="wd2" y="hd2"/>
                  </a:cxn>
                </a:cxnLst>
                <a:rect l="0" t="0" r="r" b="b"/>
                <a:pathLst>
                  <a:path w="21600" h="21600" extrusionOk="0">
                    <a:moveTo>
                      <a:pt x="953" y="11782"/>
                    </a:moveTo>
                    <a:lnTo>
                      <a:pt x="1429" y="9672"/>
                    </a:lnTo>
                    <a:lnTo>
                      <a:pt x="2621" y="7737"/>
                    </a:lnTo>
                    <a:lnTo>
                      <a:pt x="4288" y="5979"/>
                    </a:lnTo>
                    <a:lnTo>
                      <a:pt x="6869" y="4396"/>
                    </a:lnTo>
                    <a:lnTo>
                      <a:pt x="9966" y="2989"/>
                    </a:lnTo>
                    <a:lnTo>
                      <a:pt x="13301" y="1758"/>
                    </a:lnTo>
                    <a:lnTo>
                      <a:pt x="17312" y="879"/>
                    </a:lnTo>
                    <a:lnTo>
                      <a:pt x="21600" y="352"/>
                    </a:lnTo>
                    <a:lnTo>
                      <a:pt x="21600" y="0"/>
                    </a:lnTo>
                    <a:lnTo>
                      <a:pt x="17074" y="528"/>
                    </a:lnTo>
                    <a:lnTo>
                      <a:pt x="13063" y="1407"/>
                    </a:lnTo>
                    <a:lnTo>
                      <a:pt x="9251" y="2638"/>
                    </a:lnTo>
                    <a:lnTo>
                      <a:pt x="6154" y="4045"/>
                    </a:lnTo>
                    <a:lnTo>
                      <a:pt x="3574" y="5803"/>
                    </a:lnTo>
                    <a:lnTo>
                      <a:pt x="1668" y="7561"/>
                    </a:lnTo>
                    <a:lnTo>
                      <a:pt x="476" y="9672"/>
                    </a:lnTo>
                    <a:lnTo>
                      <a:pt x="0" y="11782"/>
                    </a:lnTo>
                    <a:lnTo>
                      <a:pt x="238" y="13335"/>
                    </a:lnTo>
                    <a:lnTo>
                      <a:pt x="715" y="14742"/>
                    </a:lnTo>
                    <a:lnTo>
                      <a:pt x="1668" y="15973"/>
                    </a:lnTo>
                    <a:lnTo>
                      <a:pt x="3097" y="17380"/>
                    </a:lnTo>
                    <a:lnTo>
                      <a:pt x="4526" y="18611"/>
                    </a:lnTo>
                    <a:lnTo>
                      <a:pt x="6393" y="19666"/>
                    </a:lnTo>
                    <a:lnTo>
                      <a:pt x="8775" y="20721"/>
                    </a:lnTo>
                    <a:lnTo>
                      <a:pt x="11157" y="21600"/>
                    </a:lnTo>
                    <a:lnTo>
                      <a:pt x="12825" y="21600"/>
                    </a:lnTo>
                    <a:lnTo>
                      <a:pt x="10204" y="20721"/>
                    </a:lnTo>
                    <a:lnTo>
                      <a:pt x="5916" y="18611"/>
                    </a:lnTo>
                    <a:lnTo>
                      <a:pt x="4288" y="17380"/>
                    </a:lnTo>
                    <a:lnTo>
                      <a:pt x="2859" y="16149"/>
                    </a:lnTo>
                    <a:lnTo>
                      <a:pt x="1906" y="14742"/>
                    </a:lnTo>
                    <a:lnTo>
                      <a:pt x="1191" y="13335"/>
                    </a:lnTo>
                    <a:lnTo>
                      <a:pt x="953" y="11782"/>
                    </a:lnTo>
                    <a:close/>
                  </a:path>
                </a:pathLst>
              </a:custGeom>
              <a:gradFill flip="none" rotWithShape="1">
                <a:gsLst>
                  <a:gs pos="0">
                    <a:schemeClr val="accent2"/>
                  </a:gs>
                  <a:gs pos="100000">
                    <a:srgbClr val="088CE5"/>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24" name="Shape 110"/>
              <p:cNvSpPr/>
              <p:nvPr/>
            </p:nvSpPr>
            <p:spPr>
              <a:xfrm>
                <a:off x="1054100" y="0"/>
                <a:ext cx="966788" cy="400050"/>
              </a:xfrm>
              <a:custGeom>
                <a:avLst/>
                <a:gdLst/>
                <a:ahLst/>
                <a:cxnLst>
                  <a:cxn ang="0">
                    <a:pos x="wd2" y="hd2"/>
                  </a:cxn>
                  <a:cxn ang="5400000">
                    <a:pos x="wd2" y="hd2"/>
                  </a:cxn>
                  <a:cxn ang="10800000">
                    <a:pos x="wd2" y="hd2"/>
                  </a:cxn>
                  <a:cxn ang="16200000">
                    <a:pos x="wd2" y="hd2"/>
                  </a:cxn>
                </a:cxnLst>
                <a:rect l="0" t="0" r="r" b="b"/>
                <a:pathLst>
                  <a:path w="21600" h="21600" extrusionOk="0">
                    <a:moveTo>
                      <a:pt x="426" y="1029"/>
                    </a:moveTo>
                    <a:lnTo>
                      <a:pt x="4008" y="1543"/>
                    </a:lnTo>
                    <a:lnTo>
                      <a:pt x="7200" y="2571"/>
                    </a:lnTo>
                    <a:lnTo>
                      <a:pt x="10357" y="4114"/>
                    </a:lnTo>
                    <a:lnTo>
                      <a:pt x="13336" y="6686"/>
                    </a:lnTo>
                    <a:lnTo>
                      <a:pt x="15890" y="9771"/>
                    </a:lnTo>
                    <a:lnTo>
                      <a:pt x="18231" y="13371"/>
                    </a:lnTo>
                    <a:lnTo>
                      <a:pt x="20110" y="16971"/>
                    </a:lnTo>
                    <a:lnTo>
                      <a:pt x="21600" y="21600"/>
                    </a:lnTo>
                    <a:lnTo>
                      <a:pt x="21600" y="18514"/>
                    </a:lnTo>
                    <a:lnTo>
                      <a:pt x="19898" y="14400"/>
                    </a:lnTo>
                    <a:lnTo>
                      <a:pt x="17805" y="10800"/>
                    </a:lnTo>
                    <a:lnTo>
                      <a:pt x="15464" y="7714"/>
                    </a:lnTo>
                    <a:lnTo>
                      <a:pt x="12910" y="5143"/>
                    </a:lnTo>
                    <a:lnTo>
                      <a:pt x="10144" y="3086"/>
                    </a:lnTo>
                    <a:lnTo>
                      <a:pt x="6987" y="1543"/>
                    </a:lnTo>
                    <a:lnTo>
                      <a:pt x="3795" y="514"/>
                    </a:lnTo>
                    <a:lnTo>
                      <a:pt x="426" y="0"/>
                    </a:lnTo>
                    <a:lnTo>
                      <a:pt x="0" y="0"/>
                    </a:lnTo>
                    <a:lnTo>
                      <a:pt x="0" y="1029"/>
                    </a:lnTo>
                    <a:lnTo>
                      <a:pt x="426" y="1029"/>
                    </a:lnTo>
                    <a:close/>
                  </a:path>
                </a:pathLst>
              </a:custGeom>
              <a:gradFill flip="none" rotWithShape="1">
                <a:gsLst>
                  <a:gs pos="0">
                    <a:schemeClr val="accent2"/>
                  </a:gs>
                  <a:gs pos="100000">
                    <a:srgbClr val="0F8FE6"/>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25" name="Shape 111"/>
              <p:cNvSpPr/>
              <p:nvPr/>
            </p:nvSpPr>
            <p:spPr>
              <a:xfrm>
                <a:off x="1774824" y="1027112"/>
                <a:ext cx="114300" cy="8572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0800" y="12000"/>
                    </a:lnTo>
                    <a:lnTo>
                      <a:pt x="0" y="21600"/>
                    </a:lnTo>
                    <a:lnTo>
                      <a:pt x="10800" y="21600"/>
                    </a:lnTo>
                    <a:lnTo>
                      <a:pt x="16200" y="16800"/>
                    </a:lnTo>
                    <a:lnTo>
                      <a:pt x="21600" y="9600"/>
                    </a:lnTo>
                    <a:lnTo>
                      <a:pt x="21600" y="0"/>
                    </a:lnTo>
                    <a:close/>
                  </a:path>
                </a:pathLst>
              </a:custGeom>
              <a:gradFill flip="none" rotWithShape="1">
                <a:gsLst>
                  <a:gs pos="0">
                    <a:srgbClr val="0080D6"/>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26" name="Shape 112"/>
              <p:cNvSpPr/>
              <p:nvPr/>
            </p:nvSpPr>
            <p:spPr>
              <a:xfrm>
                <a:off x="598488" y="1131887"/>
                <a:ext cx="1119186" cy="171450"/>
              </a:xfrm>
              <a:custGeom>
                <a:avLst/>
                <a:gdLst/>
                <a:ahLst/>
                <a:cxnLst>
                  <a:cxn ang="0">
                    <a:pos x="wd2" y="hd2"/>
                  </a:cxn>
                  <a:cxn ang="5400000">
                    <a:pos x="wd2" y="hd2"/>
                  </a:cxn>
                  <a:cxn ang="10800000">
                    <a:pos x="wd2" y="hd2"/>
                  </a:cxn>
                  <a:cxn ang="16200000">
                    <a:pos x="wd2" y="hd2"/>
                  </a:cxn>
                </a:cxnLst>
                <a:rect l="0" t="0" r="r" b="b"/>
                <a:pathLst>
                  <a:path w="21600" h="21600" extrusionOk="0">
                    <a:moveTo>
                      <a:pt x="9161" y="18000"/>
                    </a:moveTo>
                    <a:lnTo>
                      <a:pt x="6771" y="18000"/>
                    </a:lnTo>
                    <a:lnTo>
                      <a:pt x="4381" y="15600"/>
                    </a:lnTo>
                    <a:lnTo>
                      <a:pt x="0" y="9600"/>
                    </a:lnTo>
                    <a:lnTo>
                      <a:pt x="0" y="13200"/>
                    </a:lnTo>
                    <a:lnTo>
                      <a:pt x="4381" y="19200"/>
                    </a:lnTo>
                    <a:lnTo>
                      <a:pt x="6771" y="21600"/>
                    </a:lnTo>
                    <a:lnTo>
                      <a:pt x="9161" y="21600"/>
                    </a:lnTo>
                    <a:lnTo>
                      <a:pt x="12623" y="20400"/>
                    </a:lnTo>
                    <a:lnTo>
                      <a:pt x="15932" y="16800"/>
                    </a:lnTo>
                    <a:lnTo>
                      <a:pt x="18843" y="12000"/>
                    </a:lnTo>
                    <a:lnTo>
                      <a:pt x="21600" y="4800"/>
                    </a:lnTo>
                    <a:lnTo>
                      <a:pt x="21600" y="0"/>
                    </a:lnTo>
                    <a:lnTo>
                      <a:pt x="18843" y="8400"/>
                    </a:lnTo>
                    <a:lnTo>
                      <a:pt x="15932" y="13200"/>
                    </a:lnTo>
                    <a:lnTo>
                      <a:pt x="12623" y="16800"/>
                    </a:lnTo>
                    <a:lnTo>
                      <a:pt x="9161" y="18000"/>
                    </a:lnTo>
                    <a:close/>
                  </a:path>
                </a:pathLst>
              </a:custGeom>
              <a:gradFill flip="none" rotWithShape="1">
                <a:gsLst>
                  <a:gs pos="0">
                    <a:srgbClr val="0080D6"/>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27" name="Shape 113"/>
              <p:cNvSpPr/>
              <p:nvPr/>
            </p:nvSpPr>
            <p:spPr>
              <a:xfrm>
                <a:off x="1917699" y="466725"/>
                <a:ext cx="227013" cy="541338"/>
              </a:xfrm>
              <a:custGeom>
                <a:avLst/>
                <a:gdLst/>
                <a:ahLst/>
                <a:cxnLst>
                  <a:cxn ang="0">
                    <a:pos x="wd2" y="hd2"/>
                  </a:cxn>
                  <a:cxn ang="5400000">
                    <a:pos x="wd2" y="hd2"/>
                  </a:cxn>
                  <a:cxn ang="10800000">
                    <a:pos x="wd2" y="hd2"/>
                  </a:cxn>
                  <a:cxn ang="16200000">
                    <a:pos x="wd2" y="hd2"/>
                  </a:cxn>
                </a:cxnLst>
                <a:rect l="0" t="0" r="r" b="b"/>
                <a:pathLst>
                  <a:path w="21600" h="21600" extrusionOk="0">
                    <a:moveTo>
                      <a:pt x="17975" y="7221"/>
                    </a:moveTo>
                    <a:lnTo>
                      <a:pt x="17069" y="10958"/>
                    </a:lnTo>
                    <a:lnTo>
                      <a:pt x="13443" y="15139"/>
                    </a:lnTo>
                    <a:lnTo>
                      <a:pt x="7099" y="18560"/>
                    </a:lnTo>
                    <a:lnTo>
                      <a:pt x="0" y="21600"/>
                    </a:lnTo>
                    <a:lnTo>
                      <a:pt x="4380" y="21600"/>
                    </a:lnTo>
                    <a:lnTo>
                      <a:pt x="11631" y="18179"/>
                    </a:lnTo>
                    <a:lnTo>
                      <a:pt x="17069" y="14759"/>
                    </a:lnTo>
                    <a:lnTo>
                      <a:pt x="20694" y="10958"/>
                    </a:lnTo>
                    <a:lnTo>
                      <a:pt x="21600" y="7221"/>
                    </a:lnTo>
                    <a:lnTo>
                      <a:pt x="20694" y="3801"/>
                    </a:lnTo>
                    <a:lnTo>
                      <a:pt x="17975" y="0"/>
                    </a:lnTo>
                    <a:lnTo>
                      <a:pt x="13443" y="0"/>
                    </a:lnTo>
                    <a:lnTo>
                      <a:pt x="17069" y="3801"/>
                    </a:lnTo>
                    <a:lnTo>
                      <a:pt x="17975" y="7221"/>
                    </a:lnTo>
                    <a:close/>
                  </a:path>
                </a:pathLst>
              </a:custGeom>
              <a:gradFill flip="none" rotWithShape="1">
                <a:gsLst>
                  <a:gs pos="0">
                    <a:srgbClr val="0080D6"/>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28" name="Shape 114"/>
              <p:cNvSpPr/>
              <p:nvPr/>
            </p:nvSpPr>
            <p:spPr>
              <a:xfrm>
                <a:off x="1481137" y="419100"/>
                <a:ext cx="131762" cy="142875"/>
              </a:xfrm>
              <a:custGeom>
                <a:avLst/>
                <a:gdLst/>
                <a:ahLst/>
                <a:cxnLst>
                  <a:cxn ang="0">
                    <a:pos x="wd2" y="hd2"/>
                  </a:cxn>
                  <a:cxn ang="5400000">
                    <a:pos x="wd2" y="hd2"/>
                  </a:cxn>
                  <a:cxn ang="10800000">
                    <a:pos x="wd2" y="hd2"/>
                  </a:cxn>
                  <a:cxn ang="16200000">
                    <a:pos x="wd2" y="hd2"/>
                  </a:cxn>
                </a:cxnLst>
                <a:rect l="0" t="0" r="r" b="b"/>
                <a:pathLst>
                  <a:path w="21600" h="21600" extrusionOk="0">
                    <a:moveTo>
                      <a:pt x="15354" y="21600"/>
                    </a:moveTo>
                    <a:lnTo>
                      <a:pt x="21600" y="20160"/>
                    </a:lnTo>
                    <a:lnTo>
                      <a:pt x="18477" y="14400"/>
                    </a:lnTo>
                    <a:lnTo>
                      <a:pt x="13793" y="10080"/>
                    </a:lnTo>
                    <a:lnTo>
                      <a:pt x="1561" y="0"/>
                    </a:lnTo>
                    <a:lnTo>
                      <a:pt x="0" y="4320"/>
                    </a:lnTo>
                    <a:lnTo>
                      <a:pt x="9108" y="11520"/>
                    </a:lnTo>
                    <a:lnTo>
                      <a:pt x="15354" y="21600"/>
                    </a:lnTo>
                    <a:close/>
                  </a:path>
                </a:pathLst>
              </a:custGeom>
              <a:gradFill flip="none" rotWithShape="1">
                <a:gsLst>
                  <a:gs pos="0">
                    <a:srgbClr val="0080D6"/>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29" name="Shape 115"/>
              <p:cNvSpPr/>
              <p:nvPr/>
            </p:nvSpPr>
            <p:spPr>
              <a:xfrm>
                <a:off x="503238" y="304800"/>
                <a:ext cx="1138236" cy="684212"/>
              </a:xfrm>
              <a:custGeom>
                <a:avLst/>
                <a:gdLst/>
                <a:ahLst/>
                <a:cxnLst>
                  <a:cxn ang="0">
                    <a:pos x="wd2" y="hd2"/>
                  </a:cxn>
                  <a:cxn ang="5400000">
                    <a:pos x="wd2" y="hd2"/>
                  </a:cxn>
                  <a:cxn ang="10800000">
                    <a:pos x="wd2" y="hd2"/>
                  </a:cxn>
                  <a:cxn ang="16200000">
                    <a:pos x="wd2" y="hd2"/>
                  </a:cxn>
                </a:cxnLst>
                <a:rect l="0" t="0" r="r" b="b"/>
                <a:pathLst>
                  <a:path w="21600" h="21600" extrusionOk="0">
                    <a:moveTo>
                      <a:pt x="20877" y="10825"/>
                    </a:moveTo>
                    <a:lnTo>
                      <a:pt x="20696" y="12880"/>
                    </a:lnTo>
                    <a:lnTo>
                      <a:pt x="20154" y="14684"/>
                    </a:lnTo>
                    <a:lnTo>
                      <a:pt x="19069" y="16488"/>
                    </a:lnTo>
                    <a:lnTo>
                      <a:pt x="18015" y="17992"/>
                    </a:lnTo>
                    <a:lnTo>
                      <a:pt x="16388" y="19194"/>
                    </a:lnTo>
                    <a:lnTo>
                      <a:pt x="14762" y="20097"/>
                    </a:lnTo>
                    <a:lnTo>
                      <a:pt x="12773" y="20698"/>
                    </a:lnTo>
                    <a:lnTo>
                      <a:pt x="10815" y="20999"/>
                    </a:lnTo>
                    <a:lnTo>
                      <a:pt x="8827" y="20698"/>
                    </a:lnTo>
                    <a:lnTo>
                      <a:pt x="6838" y="20097"/>
                    </a:lnTo>
                    <a:lnTo>
                      <a:pt x="5212" y="19194"/>
                    </a:lnTo>
                    <a:lnTo>
                      <a:pt x="3585" y="17992"/>
                    </a:lnTo>
                    <a:lnTo>
                      <a:pt x="2531" y="16488"/>
                    </a:lnTo>
                    <a:lnTo>
                      <a:pt x="1446" y="14684"/>
                    </a:lnTo>
                    <a:lnTo>
                      <a:pt x="904" y="12880"/>
                    </a:lnTo>
                    <a:lnTo>
                      <a:pt x="723" y="10825"/>
                    </a:lnTo>
                    <a:lnTo>
                      <a:pt x="904" y="8720"/>
                    </a:lnTo>
                    <a:lnTo>
                      <a:pt x="1446" y="6916"/>
                    </a:lnTo>
                    <a:lnTo>
                      <a:pt x="2531" y="5112"/>
                    </a:lnTo>
                    <a:lnTo>
                      <a:pt x="3585" y="3608"/>
                    </a:lnTo>
                    <a:lnTo>
                      <a:pt x="5212" y="2406"/>
                    </a:lnTo>
                    <a:lnTo>
                      <a:pt x="6838" y="1503"/>
                    </a:lnTo>
                    <a:lnTo>
                      <a:pt x="8827" y="902"/>
                    </a:lnTo>
                    <a:lnTo>
                      <a:pt x="10815" y="601"/>
                    </a:lnTo>
                    <a:lnTo>
                      <a:pt x="12592" y="902"/>
                    </a:lnTo>
                    <a:lnTo>
                      <a:pt x="14400" y="1503"/>
                    </a:lnTo>
                    <a:lnTo>
                      <a:pt x="16027" y="2406"/>
                    </a:lnTo>
                    <a:lnTo>
                      <a:pt x="17473" y="3308"/>
                    </a:lnTo>
                    <a:lnTo>
                      <a:pt x="17654" y="2406"/>
                    </a:lnTo>
                    <a:lnTo>
                      <a:pt x="14400" y="601"/>
                    </a:lnTo>
                    <a:lnTo>
                      <a:pt x="12592" y="301"/>
                    </a:lnTo>
                    <a:lnTo>
                      <a:pt x="10815" y="0"/>
                    </a:lnTo>
                    <a:lnTo>
                      <a:pt x="8646" y="301"/>
                    </a:lnTo>
                    <a:lnTo>
                      <a:pt x="6658" y="902"/>
                    </a:lnTo>
                    <a:lnTo>
                      <a:pt x="4850" y="1804"/>
                    </a:lnTo>
                    <a:lnTo>
                      <a:pt x="3223" y="3308"/>
                    </a:lnTo>
                    <a:lnTo>
                      <a:pt x="1808" y="4811"/>
                    </a:lnTo>
                    <a:lnTo>
                      <a:pt x="904" y="6615"/>
                    </a:lnTo>
                    <a:lnTo>
                      <a:pt x="181" y="8720"/>
                    </a:lnTo>
                    <a:lnTo>
                      <a:pt x="0" y="10825"/>
                    </a:lnTo>
                    <a:lnTo>
                      <a:pt x="181" y="12880"/>
                    </a:lnTo>
                    <a:lnTo>
                      <a:pt x="904" y="14985"/>
                    </a:lnTo>
                    <a:lnTo>
                      <a:pt x="1808" y="16789"/>
                    </a:lnTo>
                    <a:lnTo>
                      <a:pt x="3223" y="18593"/>
                    </a:lnTo>
                    <a:lnTo>
                      <a:pt x="4850" y="19796"/>
                    </a:lnTo>
                    <a:lnTo>
                      <a:pt x="6658" y="20698"/>
                    </a:lnTo>
                    <a:lnTo>
                      <a:pt x="8646" y="21299"/>
                    </a:lnTo>
                    <a:lnTo>
                      <a:pt x="10815" y="21600"/>
                    </a:lnTo>
                    <a:lnTo>
                      <a:pt x="12954" y="21299"/>
                    </a:lnTo>
                    <a:lnTo>
                      <a:pt x="14942" y="20698"/>
                    </a:lnTo>
                    <a:lnTo>
                      <a:pt x="16931" y="19796"/>
                    </a:lnTo>
                    <a:lnTo>
                      <a:pt x="18377" y="18593"/>
                    </a:lnTo>
                    <a:lnTo>
                      <a:pt x="19792" y="16789"/>
                    </a:lnTo>
                    <a:lnTo>
                      <a:pt x="20696" y="14985"/>
                    </a:lnTo>
                    <a:lnTo>
                      <a:pt x="21419" y="12880"/>
                    </a:lnTo>
                    <a:lnTo>
                      <a:pt x="21600" y="10825"/>
                    </a:lnTo>
                    <a:lnTo>
                      <a:pt x="21600" y="10224"/>
                    </a:lnTo>
                    <a:lnTo>
                      <a:pt x="21419" y="9622"/>
                    </a:lnTo>
                    <a:lnTo>
                      <a:pt x="20696" y="9923"/>
                    </a:lnTo>
                    <a:lnTo>
                      <a:pt x="20877" y="10524"/>
                    </a:lnTo>
                    <a:lnTo>
                      <a:pt x="20877" y="10825"/>
                    </a:lnTo>
                    <a:close/>
                  </a:path>
                </a:pathLst>
              </a:custGeom>
              <a:solidFill>
                <a:schemeClr val="accent2"/>
              </a:soli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30" name="Shape 116"/>
              <p:cNvSpPr/>
              <p:nvPr/>
            </p:nvSpPr>
            <p:spPr>
              <a:xfrm>
                <a:off x="350838" y="238125"/>
                <a:ext cx="1443036" cy="846137"/>
              </a:xfrm>
              <a:custGeom>
                <a:avLst/>
                <a:gdLst/>
                <a:ahLst/>
                <a:cxnLst>
                  <a:cxn ang="0">
                    <a:pos x="wd2" y="hd2"/>
                  </a:cxn>
                  <a:cxn ang="5400000">
                    <a:pos x="wd2" y="hd2"/>
                  </a:cxn>
                  <a:cxn ang="10800000">
                    <a:pos x="wd2" y="hd2"/>
                  </a:cxn>
                  <a:cxn ang="16200000">
                    <a:pos x="wd2" y="hd2"/>
                  </a:cxn>
                </a:cxnLst>
                <a:rect l="0" t="0" r="r" b="b"/>
                <a:pathLst>
                  <a:path w="21600" h="21600" extrusionOk="0">
                    <a:moveTo>
                      <a:pt x="14638" y="0"/>
                    </a:moveTo>
                    <a:lnTo>
                      <a:pt x="14638" y="729"/>
                    </a:lnTo>
                    <a:lnTo>
                      <a:pt x="17204" y="2432"/>
                    </a:lnTo>
                    <a:lnTo>
                      <a:pt x="18178" y="3404"/>
                    </a:lnTo>
                    <a:lnTo>
                      <a:pt x="19176" y="4620"/>
                    </a:lnTo>
                    <a:lnTo>
                      <a:pt x="19889" y="5836"/>
                    </a:lnTo>
                    <a:lnTo>
                      <a:pt x="20459" y="7295"/>
                    </a:lnTo>
                    <a:lnTo>
                      <a:pt x="20745" y="8753"/>
                    </a:lnTo>
                    <a:lnTo>
                      <a:pt x="20887" y="10456"/>
                    </a:lnTo>
                    <a:lnTo>
                      <a:pt x="20745" y="12603"/>
                    </a:lnTo>
                    <a:lnTo>
                      <a:pt x="20032" y="14549"/>
                    </a:lnTo>
                    <a:lnTo>
                      <a:pt x="19176" y="16251"/>
                    </a:lnTo>
                    <a:lnTo>
                      <a:pt x="17893" y="17953"/>
                    </a:lnTo>
                    <a:lnTo>
                      <a:pt x="16491" y="19168"/>
                    </a:lnTo>
                    <a:lnTo>
                      <a:pt x="14780" y="20141"/>
                    </a:lnTo>
                    <a:lnTo>
                      <a:pt x="12784" y="20627"/>
                    </a:lnTo>
                    <a:lnTo>
                      <a:pt x="10812" y="20871"/>
                    </a:lnTo>
                    <a:lnTo>
                      <a:pt x="8816" y="20627"/>
                    </a:lnTo>
                    <a:lnTo>
                      <a:pt x="6820" y="20141"/>
                    </a:lnTo>
                    <a:lnTo>
                      <a:pt x="5109" y="19168"/>
                    </a:lnTo>
                    <a:lnTo>
                      <a:pt x="3707" y="17953"/>
                    </a:lnTo>
                    <a:lnTo>
                      <a:pt x="2424" y="16251"/>
                    </a:lnTo>
                    <a:lnTo>
                      <a:pt x="1568" y="14549"/>
                    </a:lnTo>
                    <a:lnTo>
                      <a:pt x="855" y="12603"/>
                    </a:lnTo>
                    <a:lnTo>
                      <a:pt x="713" y="10456"/>
                    </a:lnTo>
                    <a:lnTo>
                      <a:pt x="855" y="8997"/>
                    </a:lnTo>
                    <a:lnTo>
                      <a:pt x="1141" y="7538"/>
                    </a:lnTo>
                    <a:lnTo>
                      <a:pt x="1568" y="6322"/>
                    </a:lnTo>
                    <a:lnTo>
                      <a:pt x="2139" y="5106"/>
                    </a:lnTo>
                    <a:lnTo>
                      <a:pt x="1568" y="4620"/>
                    </a:lnTo>
                    <a:lnTo>
                      <a:pt x="855" y="5836"/>
                    </a:lnTo>
                    <a:lnTo>
                      <a:pt x="428" y="7295"/>
                    </a:lnTo>
                    <a:lnTo>
                      <a:pt x="143" y="8753"/>
                    </a:lnTo>
                    <a:lnTo>
                      <a:pt x="0" y="10456"/>
                    </a:lnTo>
                    <a:lnTo>
                      <a:pt x="285" y="12603"/>
                    </a:lnTo>
                    <a:lnTo>
                      <a:pt x="855" y="14792"/>
                    </a:lnTo>
                    <a:lnTo>
                      <a:pt x="1853" y="16737"/>
                    </a:lnTo>
                    <a:lnTo>
                      <a:pt x="3137" y="18196"/>
                    </a:lnTo>
                    <a:lnTo>
                      <a:pt x="4824" y="19655"/>
                    </a:lnTo>
                    <a:lnTo>
                      <a:pt x="6535" y="20627"/>
                    </a:lnTo>
                    <a:lnTo>
                      <a:pt x="8673" y="21357"/>
                    </a:lnTo>
                    <a:lnTo>
                      <a:pt x="10812" y="21600"/>
                    </a:lnTo>
                    <a:lnTo>
                      <a:pt x="12927" y="21357"/>
                    </a:lnTo>
                    <a:lnTo>
                      <a:pt x="15065" y="20627"/>
                    </a:lnTo>
                    <a:lnTo>
                      <a:pt x="16919" y="19655"/>
                    </a:lnTo>
                    <a:lnTo>
                      <a:pt x="18463" y="18196"/>
                    </a:lnTo>
                    <a:lnTo>
                      <a:pt x="19747" y="16737"/>
                    </a:lnTo>
                    <a:lnTo>
                      <a:pt x="20745" y="14792"/>
                    </a:lnTo>
                    <a:lnTo>
                      <a:pt x="21315" y="12603"/>
                    </a:lnTo>
                    <a:lnTo>
                      <a:pt x="21600" y="10456"/>
                    </a:lnTo>
                    <a:lnTo>
                      <a:pt x="21457" y="8753"/>
                    </a:lnTo>
                    <a:lnTo>
                      <a:pt x="21030" y="7051"/>
                    </a:lnTo>
                    <a:lnTo>
                      <a:pt x="20459" y="5349"/>
                    </a:lnTo>
                    <a:lnTo>
                      <a:pt x="19604" y="4134"/>
                    </a:lnTo>
                    <a:lnTo>
                      <a:pt x="18606" y="2675"/>
                    </a:lnTo>
                    <a:lnTo>
                      <a:pt x="17465" y="1702"/>
                    </a:lnTo>
                    <a:lnTo>
                      <a:pt x="14638" y="0"/>
                    </a:lnTo>
                    <a:close/>
                  </a:path>
                </a:pathLst>
              </a:custGeom>
              <a:gradFill flip="none" rotWithShape="1">
                <a:gsLst>
                  <a:gs pos="0">
                    <a:srgbClr val="088CE5"/>
                  </a:gs>
                  <a:gs pos="100000">
                    <a:schemeClr val="accent2"/>
                  </a:gs>
                </a:gsLst>
                <a:lin ang="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31" name="Shape 117"/>
              <p:cNvSpPr/>
              <p:nvPr/>
            </p:nvSpPr>
            <p:spPr>
              <a:xfrm>
                <a:off x="692150" y="209550"/>
                <a:ext cx="579438" cy="104775"/>
              </a:xfrm>
              <a:custGeom>
                <a:avLst/>
                <a:gdLst/>
                <a:ahLst/>
                <a:cxnLst>
                  <a:cxn ang="0">
                    <a:pos x="wd2" y="hd2"/>
                  </a:cxn>
                  <a:cxn ang="5400000">
                    <a:pos x="wd2" y="hd2"/>
                  </a:cxn>
                  <a:cxn ang="10800000">
                    <a:pos x="wd2" y="hd2"/>
                  </a:cxn>
                  <a:cxn ang="16200000">
                    <a:pos x="wd2" y="hd2"/>
                  </a:cxn>
                </a:cxnLst>
                <a:rect l="0" t="0" r="r" b="b"/>
                <a:pathLst>
                  <a:path w="21600" h="21600" extrusionOk="0">
                    <a:moveTo>
                      <a:pt x="14203" y="5891"/>
                    </a:moveTo>
                    <a:lnTo>
                      <a:pt x="17694" y="7855"/>
                    </a:lnTo>
                    <a:lnTo>
                      <a:pt x="21245" y="9818"/>
                    </a:lnTo>
                    <a:lnTo>
                      <a:pt x="21600" y="3927"/>
                    </a:lnTo>
                    <a:lnTo>
                      <a:pt x="18049" y="1964"/>
                    </a:lnTo>
                    <a:lnTo>
                      <a:pt x="14203" y="0"/>
                    </a:lnTo>
                    <a:lnTo>
                      <a:pt x="10297" y="1964"/>
                    </a:lnTo>
                    <a:lnTo>
                      <a:pt x="6746" y="3927"/>
                    </a:lnTo>
                    <a:lnTo>
                      <a:pt x="0" y="13745"/>
                    </a:lnTo>
                    <a:lnTo>
                      <a:pt x="0" y="21600"/>
                    </a:lnTo>
                    <a:lnTo>
                      <a:pt x="3196" y="15709"/>
                    </a:lnTo>
                    <a:lnTo>
                      <a:pt x="6746" y="9818"/>
                    </a:lnTo>
                    <a:lnTo>
                      <a:pt x="10297" y="7855"/>
                    </a:lnTo>
                    <a:lnTo>
                      <a:pt x="14203" y="5891"/>
                    </a:lnTo>
                    <a:close/>
                  </a:path>
                </a:pathLst>
              </a:custGeom>
              <a:gradFill flip="none" rotWithShape="1">
                <a:gsLst>
                  <a:gs pos="0">
                    <a:schemeClr val="accent2"/>
                  </a:gs>
                  <a:gs pos="100000">
                    <a:srgbClr val="088CE5"/>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32" name="Shape 118"/>
              <p:cNvSpPr/>
              <p:nvPr/>
            </p:nvSpPr>
            <p:spPr>
              <a:xfrm>
                <a:off x="531813" y="314325"/>
                <a:ext cx="104775" cy="76200"/>
              </a:xfrm>
              <a:custGeom>
                <a:avLst/>
                <a:gdLst/>
                <a:ahLst/>
                <a:cxnLst>
                  <a:cxn ang="0">
                    <a:pos x="wd2" y="hd2"/>
                  </a:cxn>
                  <a:cxn ang="5400000">
                    <a:pos x="wd2" y="hd2"/>
                  </a:cxn>
                  <a:cxn ang="10800000">
                    <a:pos x="wd2" y="hd2"/>
                  </a:cxn>
                  <a:cxn ang="16200000">
                    <a:pos x="wd2" y="hd2"/>
                  </a:cxn>
                </a:cxnLst>
                <a:rect l="0" t="0" r="r" b="b"/>
                <a:pathLst>
                  <a:path w="21600" h="21600" extrusionOk="0">
                    <a:moveTo>
                      <a:pt x="21600" y="8100"/>
                    </a:moveTo>
                    <a:lnTo>
                      <a:pt x="15709" y="0"/>
                    </a:lnTo>
                    <a:lnTo>
                      <a:pt x="7855" y="5400"/>
                    </a:lnTo>
                    <a:lnTo>
                      <a:pt x="0" y="13500"/>
                    </a:lnTo>
                    <a:lnTo>
                      <a:pt x="3927" y="21600"/>
                    </a:lnTo>
                    <a:lnTo>
                      <a:pt x="13745" y="13500"/>
                    </a:lnTo>
                    <a:lnTo>
                      <a:pt x="21600" y="8100"/>
                    </a:lnTo>
                    <a:close/>
                  </a:path>
                </a:pathLst>
              </a:custGeom>
              <a:gradFill flip="none" rotWithShape="1">
                <a:gsLst>
                  <a:gs pos="0">
                    <a:schemeClr val="accent2"/>
                  </a:gs>
                  <a:gs pos="100000">
                    <a:srgbClr val="088CE5"/>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33" name="Shape 119"/>
              <p:cNvSpPr/>
              <p:nvPr/>
            </p:nvSpPr>
            <p:spPr>
              <a:xfrm>
                <a:off x="663575" y="393700"/>
                <a:ext cx="822325" cy="506413"/>
              </a:xfrm>
              <a:prstGeom prst="ellipse">
                <a:avLst/>
              </a:prstGeom>
              <a:gradFill flip="none" rotWithShape="1">
                <a:gsLst>
                  <a:gs pos="0">
                    <a:srgbClr val="0080D6"/>
                  </a:gs>
                  <a:gs pos="100000">
                    <a:schemeClr val="accent2"/>
                  </a:gs>
                </a:gsLst>
                <a:lin ang="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34" name="Shape 120"/>
              <p:cNvSpPr/>
              <p:nvPr/>
            </p:nvSpPr>
            <p:spPr>
              <a:xfrm>
                <a:off x="714375" y="428625"/>
                <a:ext cx="708025" cy="430213"/>
              </a:xfrm>
              <a:prstGeom prst="ellipse">
                <a:avLst/>
              </a:prstGeom>
              <a:gradFill flip="none" rotWithShape="1">
                <a:gsLst>
                  <a:gs pos="0">
                    <a:schemeClr val="accent2"/>
                  </a:gs>
                  <a:gs pos="100000">
                    <a:srgbClr val="088CE5"/>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35" name="Shape 121"/>
              <p:cNvSpPr/>
              <p:nvPr/>
            </p:nvSpPr>
            <p:spPr>
              <a:xfrm>
                <a:off x="765175" y="460375"/>
                <a:ext cx="612775" cy="369888"/>
              </a:xfrm>
              <a:prstGeom prst="ellipse">
                <a:avLst/>
              </a:prstGeom>
              <a:gradFill flip="none" rotWithShape="1">
                <a:gsLst>
                  <a:gs pos="0">
                    <a:srgbClr val="0080D6"/>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36" name="Shape 122"/>
              <p:cNvSpPr/>
              <p:nvPr/>
            </p:nvSpPr>
            <p:spPr>
              <a:xfrm>
                <a:off x="835025" y="504825"/>
                <a:ext cx="473075" cy="280988"/>
              </a:xfrm>
              <a:prstGeom prst="ellipse">
                <a:avLst/>
              </a:prstGeom>
              <a:gradFill flip="none" rotWithShape="1">
                <a:gsLst>
                  <a:gs pos="0">
                    <a:schemeClr val="accent2"/>
                  </a:gs>
                  <a:gs pos="100000">
                    <a:srgbClr val="0080D6"/>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37" name="Shape 123"/>
              <p:cNvSpPr/>
              <p:nvPr/>
            </p:nvSpPr>
            <p:spPr>
              <a:xfrm>
                <a:off x="892175" y="536575"/>
                <a:ext cx="352425" cy="220663"/>
              </a:xfrm>
              <a:prstGeom prst="ellipse">
                <a:avLst/>
              </a:prstGeom>
              <a:gradFill flip="none" rotWithShape="1">
                <a:gsLst>
                  <a:gs pos="0">
                    <a:srgbClr val="0080D6"/>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38" name="Shape 124"/>
              <p:cNvSpPr/>
              <p:nvPr/>
            </p:nvSpPr>
            <p:spPr>
              <a:xfrm>
                <a:off x="968375" y="584200"/>
                <a:ext cx="200025" cy="128588"/>
              </a:xfrm>
              <a:prstGeom prst="ellipse">
                <a:avLst/>
              </a:prstGeom>
              <a:gradFill flip="none" rotWithShape="1">
                <a:gsLst>
                  <a:gs pos="0">
                    <a:schemeClr val="accent2"/>
                  </a:gs>
                  <a:gs pos="100000">
                    <a:srgbClr val="0083DC"/>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grpSp>
        <p:grpSp>
          <p:nvGrpSpPr>
            <p:cNvPr id="9" name="Group 138"/>
            <p:cNvGrpSpPr>
              <a:grpSpLocks/>
            </p:cNvGrpSpPr>
            <p:nvPr/>
          </p:nvGrpSpPr>
          <p:grpSpPr bwMode="auto">
            <a:xfrm>
              <a:off x="8378825" y="533400"/>
              <a:ext cx="674688" cy="409575"/>
              <a:chOff x="0" y="0"/>
              <a:chExt cx="674687" cy="409575"/>
            </a:xfrm>
          </p:grpSpPr>
          <p:sp>
            <p:nvSpPr>
              <p:cNvPr id="10" name="Shape 126"/>
              <p:cNvSpPr/>
              <p:nvPr/>
            </p:nvSpPr>
            <p:spPr>
              <a:xfrm>
                <a:off x="0" y="257175"/>
                <a:ext cx="608012" cy="152400"/>
              </a:xfrm>
              <a:custGeom>
                <a:avLst/>
                <a:gdLst/>
                <a:ahLst/>
                <a:cxnLst>
                  <a:cxn ang="0">
                    <a:pos x="wd2" y="hd2"/>
                  </a:cxn>
                  <a:cxn ang="5400000">
                    <a:pos x="wd2" y="hd2"/>
                  </a:cxn>
                  <a:cxn ang="10800000">
                    <a:pos x="wd2" y="hd2"/>
                  </a:cxn>
                  <a:cxn ang="16200000">
                    <a:pos x="wd2" y="hd2"/>
                  </a:cxn>
                </a:cxnLst>
                <a:rect l="0" t="0" r="r" b="b"/>
                <a:pathLst>
                  <a:path w="21600" h="21600" extrusionOk="0">
                    <a:moveTo>
                      <a:pt x="11818" y="21600"/>
                    </a:moveTo>
                    <a:lnTo>
                      <a:pt x="8086" y="20250"/>
                    </a:lnTo>
                    <a:lnTo>
                      <a:pt x="4693" y="14850"/>
                    </a:lnTo>
                    <a:lnTo>
                      <a:pt x="1979" y="8100"/>
                    </a:lnTo>
                    <a:lnTo>
                      <a:pt x="339" y="0"/>
                    </a:lnTo>
                    <a:lnTo>
                      <a:pt x="0" y="1350"/>
                    </a:lnTo>
                    <a:lnTo>
                      <a:pt x="1640" y="9450"/>
                    </a:lnTo>
                    <a:lnTo>
                      <a:pt x="4354" y="16200"/>
                    </a:lnTo>
                    <a:lnTo>
                      <a:pt x="7747" y="20250"/>
                    </a:lnTo>
                    <a:lnTo>
                      <a:pt x="11818" y="21600"/>
                    </a:lnTo>
                    <a:lnTo>
                      <a:pt x="14871" y="20250"/>
                    </a:lnTo>
                    <a:lnTo>
                      <a:pt x="17585" y="18900"/>
                    </a:lnTo>
                    <a:lnTo>
                      <a:pt x="19904" y="14850"/>
                    </a:lnTo>
                    <a:lnTo>
                      <a:pt x="21600" y="9450"/>
                    </a:lnTo>
                    <a:lnTo>
                      <a:pt x="21261" y="9450"/>
                    </a:lnTo>
                    <a:lnTo>
                      <a:pt x="19564" y="14850"/>
                    </a:lnTo>
                    <a:lnTo>
                      <a:pt x="17246" y="17550"/>
                    </a:lnTo>
                    <a:lnTo>
                      <a:pt x="14871" y="20250"/>
                    </a:lnTo>
                    <a:lnTo>
                      <a:pt x="11818" y="21600"/>
                    </a:lnTo>
                    <a:close/>
                  </a:path>
                </a:pathLst>
              </a:custGeom>
              <a:gradFill flip="none" rotWithShape="1">
                <a:gsLst>
                  <a:gs pos="0">
                    <a:srgbClr val="0068AE"/>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11" name="Shape 127"/>
              <p:cNvSpPr/>
              <p:nvPr/>
            </p:nvSpPr>
            <p:spPr>
              <a:xfrm>
                <a:off x="55563" y="0"/>
                <a:ext cx="409574" cy="85725"/>
              </a:xfrm>
              <a:custGeom>
                <a:avLst/>
                <a:gdLst/>
                <a:ahLst/>
                <a:cxnLst>
                  <a:cxn ang="0">
                    <a:pos x="wd2" y="hd2"/>
                  </a:cxn>
                  <a:cxn ang="5400000">
                    <a:pos x="wd2" y="hd2"/>
                  </a:cxn>
                  <a:cxn ang="10800000">
                    <a:pos x="wd2" y="hd2"/>
                  </a:cxn>
                  <a:cxn ang="16200000">
                    <a:pos x="wd2" y="hd2"/>
                  </a:cxn>
                </a:cxnLst>
                <a:rect l="0" t="0" r="r" b="b"/>
                <a:pathLst>
                  <a:path w="21600" h="21600" extrusionOk="0">
                    <a:moveTo>
                      <a:pt x="14567" y="0"/>
                    </a:moveTo>
                    <a:lnTo>
                      <a:pt x="21600" y="4800"/>
                    </a:lnTo>
                    <a:lnTo>
                      <a:pt x="21098" y="2400"/>
                    </a:lnTo>
                    <a:lnTo>
                      <a:pt x="18084" y="0"/>
                    </a:lnTo>
                    <a:lnTo>
                      <a:pt x="14567" y="0"/>
                    </a:lnTo>
                    <a:lnTo>
                      <a:pt x="10047" y="2400"/>
                    </a:lnTo>
                    <a:lnTo>
                      <a:pt x="6530" y="4800"/>
                    </a:lnTo>
                    <a:lnTo>
                      <a:pt x="3014" y="12000"/>
                    </a:lnTo>
                    <a:lnTo>
                      <a:pt x="0" y="19200"/>
                    </a:lnTo>
                    <a:lnTo>
                      <a:pt x="502" y="21600"/>
                    </a:lnTo>
                    <a:lnTo>
                      <a:pt x="3014" y="14400"/>
                    </a:lnTo>
                    <a:lnTo>
                      <a:pt x="6530" y="7200"/>
                    </a:lnTo>
                    <a:lnTo>
                      <a:pt x="10047" y="2400"/>
                    </a:lnTo>
                    <a:lnTo>
                      <a:pt x="14567" y="0"/>
                    </a:lnTo>
                    <a:close/>
                  </a:path>
                </a:pathLst>
              </a:custGeom>
              <a:gradFill flip="none" rotWithShape="1">
                <a:gsLst>
                  <a:gs pos="0">
                    <a:srgbClr val="0068AE"/>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12" name="Shape 128"/>
              <p:cNvSpPr/>
              <p:nvPr/>
            </p:nvSpPr>
            <p:spPr>
              <a:xfrm>
                <a:off x="579437" y="66675"/>
                <a:ext cx="95250" cy="247650"/>
              </a:xfrm>
              <a:custGeom>
                <a:avLst/>
                <a:gdLst/>
                <a:ahLst/>
                <a:cxnLst>
                  <a:cxn ang="0">
                    <a:pos x="wd2" y="hd2"/>
                  </a:cxn>
                  <a:cxn ang="5400000">
                    <a:pos x="wd2" y="hd2"/>
                  </a:cxn>
                  <a:cxn ang="10800000">
                    <a:pos x="wd2" y="hd2"/>
                  </a:cxn>
                  <a:cxn ang="16200000">
                    <a:pos x="wd2" y="hd2"/>
                  </a:cxn>
                </a:cxnLst>
                <a:rect l="0" t="0" r="r" b="b"/>
                <a:pathLst>
                  <a:path w="21600" h="21600" extrusionOk="0">
                    <a:moveTo>
                      <a:pt x="19440" y="12462"/>
                    </a:moveTo>
                    <a:lnTo>
                      <a:pt x="17280" y="17446"/>
                    </a:lnTo>
                    <a:lnTo>
                      <a:pt x="8640" y="21600"/>
                    </a:lnTo>
                    <a:lnTo>
                      <a:pt x="10800" y="21600"/>
                    </a:lnTo>
                    <a:lnTo>
                      <a:pt x="19440" y="17446"/>
                    </a:lnTo>
                    <a:lnTo>
                      <a:pt x="21600" y="12462"/>
                    </a:lnTo>
                    <a:lnTo>
                      <a:pt x="17280" y="5815"/>
                    </a:lnTo>
                    <a:lnTo>
                      <a:pt x="10800" y="2492"/>
                    </a:lnTo>
                    <a:lnTo>
                      <a:pt x="2160" y="0"/>
                    </a:lnTo>
                    <a:lnTo>
                      <a:pt x="0" y="831"/>
                    </a:lnTo>
                    <a:lnTo>
                      <a:pt x="8640" y="3323"/>
                    </a:lnTo>
                    <a:lnTo>
                      <a:pt x="15120" y="5815"/>
                    </a:lnTo>
                    <a:lnTo>
                      <a:pt x="19440" y="12462"/>
                    </a:lnTo>
                    <a:close/>
                  </a:path>
                </a:pathLst>
              </a:custGeom>
              <a:gradFill flip="none" rotWithShape="1">
                <a:gsLst>
                  <a:gs pos="0">
                    <a:srgbClr val="0068AE"/>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13" name="Shape 129"/>
              <p:cNvSpPr/>
              <p:nvPr/>
            </p:nvSpPr>
            <p:spPr>
              <a:xfrm>
                <a:off x="150813" y="352425"/>
                <a:ext cx="304800" cy="28575"/>
              </a:xfrm>
              <a:custGeom>
                <a:avLst/>
                <a:gdLst/>
                <a:ahLst/>
                <a:cxnLst>
                  <a:cxn ang="0">
                    <a:pos x="wd2" y="hd2"/>
                  </a:cxn>
                  <a:cxn ang="5400000">
                    <a:pos x="wd2" y="hd2"/>
                  </a:cxn>
                  <a:cxn ang="10800000">
                    <a:pos x="wd2" y="hd2"/>
                  </a:cxn>
                  <a:cxn ang="16200000">
                    <a:pos x="wd2" y="hd2"/>
                  </a:cxn>
                </a:cxnLst>
                <a:rect l="0" t="0" r="r" b="b"/>
                <a:pathLst>
                  <a:path w="21600" h="21600" extrusionOk="0">
                    <a:moveTo>
                      <a:pt x="12825" y="14400"/>
                    </a:moveTo>
                    <a:lnTo>
                      <a:pt x="3375" y="0"/>
                    </a:lnTo>
                    <a:lnTo>
                      <a:pt x="0" y="0"/>
                    </a:lnTo>
                    <a:lnTo>
                      <a:pt x="6075" y="14400"/>
                    </a:lnTo>
                    <a:lnTo>
                      <a:pt x="12825" y="21600"/>
                    </a:lnTo>
                    <a:lnTo>
                      <a:pt x="17550" y="21600"/>
                    </a:lnTo>
                    <a:lnTo>
                      <a:pt x="21600" y="14400"/>
                    </a:lnTo>
                    <a:lnTo>
                      <a:pt x="20925" y="0"/>
                    </a:lnTo>
                    <a:lnTo>
                      <a:pt x="12825" y="14400"/>
                    </a:lnTo>
                    <a:close/>
                  </a:path>
                </a:pathLst>
              </a:custGeom>
              <a:gradFill flip="none" rotWithShape="1">
                <a:gsLst>
                  <a:gs pos="0">
                    <a:srgbClr val="0068AE"/>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14" name="Shape 130"/>
              <p:cNvSpPr/>
              <p:nvPr/>
            </p:nvSpPr>
            <p:spPr>
              <a:xfrm>
                <a:off x="38100" y="28575"/>
                <a:ext cx="255588" cy="295275"/>
              </a:xfrm>
              <a:custGeom>
                <a:avLst/>
                <a:gdLst/>
                <a:ahLst/>
                <a:cxnLst>
                  <a:cxn ang="0">
                    <a:pos x="wd2" y="hd2"/>
                  </a:cxn>
                  <a:cxn ang="5400000">
                    <a:pos x="wd2" y="hd2"/>
                  </a:cxn>
                  <a:cxn ang="10800000">
                    <a:pos x="wd2" y="hd2"/>
                  </a:cxn>
                  <a:cxn ang="16200000">
                    <a:pos x="wd2" y="hd2"/>
                  </a:cxn>
                </a:cxnLst>
                <a:rect l="0" t="0" r="r" b="b"/>
                <a:pathLst>
                  <a:path w="21600" h="21600" extrusionOk="0">
                    <a:moveTo>
                      <a:pt x="1476" y="13239"/>
                    </a:moveTo>
                    <a:lnTo>
                      <a:pt x="3086" y="9058"/>
                    </a:lnTo>
                    <a:lnTo>
                      <a:pt x="7111" y="4877"/>
                    </a:lnTo>
                    <a:lnTo>
                      <a:pt x="13550" y="2090"/>
                    </a:lnTo>
                    <a:lnTo>
                      <a:pt x="20795" y="697"/>
                    </a:lnTo>
                    <a:lnTo>
                      <a:pt x="21600" y="0"/>
                    </a:lnTo>
                    <a:lnTo>
                      <a:pt x="12745" y="1394"/>
                    </a:lnTo>
                    <a:lnTo>
                      <a:pt x="6306" y="4181"/>
                    </a:lnTo>
                    <a:lnTo>
                      <a:pt x="1476" y="8361"/>
                    </a:lnTo>
                    <a:lnTo>
                      <a:pt x="671" y="10452"/>
                    </a:lnTo>
                    <a:lnTo>
                      <a:pt x="0" y="13239"/>
                    </a:lnTo>
                    <a:lnTo>
                      <a:pt x="1476" y="17419"/>
                    </a:lnTo>
                    <a:lnTo>
                      <a:pt x="3086" y="19510"/>
                    </a:lnTo>
                    <a:lnTo>
                      <a:pt x="5501" y="21600"/>
                    </a:lnTo>
                    <a:lnTo>
                      <a:pt x="8720" y="21600"/>
                    </a:lnTo>
                    <a:lnTo>
                      <a:pt x="5501" y="19510"/>
                    </a:lnTo>
                    <a:lnTo>
                      <a:pt x="3086" y="17419"/>
                    </a:lnTo>
                    <a:lnTo>
                      <a:pt x="1476" y="13239"/>
                    </a:lnTo>
                    <a:close/>
                  </a:path>
                </a:pathLst>
              </a:custGeom>
              <a:gradFill flip="none" rotWithShape="1">
                <a:gsLst>
                  <a:gs pos="0">
                    <a:schemeClr val="accent2"/>
                  </a:gs>
                  <a:gs pos="100000">
                    <a:srgbClr val="0068AE"/>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15" name="Shape 131"/>
              <p:cNvSpPr/>
              <p:nvPr/>
            </p:nvSpPr>
            <p:spPr>
              <a:xfrm>
                <a:off x="331788" y="28575"/>
                <a:ext cx="295275" cy="333375"/>
              </a:xfrm>
              <a:custGeom>
                <a:avLst/>
                <a:gdLst/>
                <a:ahLst/>
                <a:cxnLst>
                  <a:cxn ang="0">
                    <a:pos x="wd2" y="hd2"/>
                  </a:cxn>
                  <a:cxn ang="5400000">
                    <a:pos x="wd2" y="hd2"/>
                  </a:cxn>
                  <a:cxn ang="10800000">
                    <a:pos x="wd2" y="hd2"/>
                  </a:cxn>
                  <a:cxn ang="16200000">
                    <a:pos x="wd2" y="hd2"/>
                  </a:cxn>
                </a:cxnLst>
                <a:rect l="0" t="0" r="r" b="b"/>
                <a:pathLst>
                  <a:path w="21600" h="21600" extrusionOk="0">
                    <a:moveTo>
                      <a:pt x="0" y="617"/>
                    </a:moveTo>
                    <a:lnTo>
                      <a:pt x="7706" y="1234"/>
                    </a:lnTo>
                    <a:lnTo>
                      <a:pt x="13894" y="3703"/>
                    </a:lnTo>
                    <a:lnTo>
                      <a:pt x="18097" y="7406"/>
                    </a:lnTo>
                    <a:lnTo>
                      <a:pt x="18798" y="9257"/>
                    </a:lnTo>
                    <a:lnTo>
                      <a:pt x="19498" y="11726"/>
                    </a:lnTo>
                    <a:lnTo>
                      <a:pt x="18798" y="14194"/>
                    </a:lnTo>
                    <a:lnTo>
                      <a:pt x="17397" y="16663"/>
                    </a:lnTo>
                    <a:lnTo>
                      <a:pt x="13894" y="18514"/>
                    </a:lnTo>
                    <a:lnTo>
                      <a:pt x="10508" y="20366"/>
                    </a:lnTo>
                    <a:lnTo>
                      <a:pt x="11209" y="21600"/>
                    </a:lnTo>
                    <a:lnTo>
                      <a:pt x="15295" y="19749"/>
                    </a:lnTo>
                    <a:lnTo>
                      <a:pt x="18798" y="17280"/>
                    </a:lnTo>
                    <a:lnTo>
                      <a:pt x="20899" y="14811"/>
                    </a:lnTo>
                    <a:lnTo>
                      <a:pt x="21600" y="11726"/>
                    </a:lnTo>
                    <a:lnTo>
                      <a:pt x="20199" y="6789"/>
                    </a:lnTo>
                    <a:lnTo>
                      <a:pt x="18097" y="4937"/>
                    </a:lnTo>
                    <a:lnTo>
                      <a:pt x="15295" y="3086"/>
                    </a:lnTo>
                    <a:lnTo>
                      <a:pt x="8406" y="617"/>
                    </a:lnTo>
                    <a:lnTo>
                      <a:pt x="0" y="0"/>
                    </a:lnTo>
                    <a:lnTo>
                      <a:pt x="0" y="617"/>
                    </a:lnTo>
                    <a:close/>
                  </a:path>
                </a:pathLst>
              </a:custGeom>
              <a:gradFill flip="none" rotWithShape="1">
                <a:gsLst>
                  <a:gs pos="0">
                    <a:schemeClr val="accent2"/>
                  </a:gs>
                  <a:gs pos="100000">
                    <a:srgbClr val="0068AE"/>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16" name="Shape 132"/>
              <p:cNvSpPr/>
              <p:nvPr/>
            </p:nvSpPr>
            <p:spPr>
              <a:xfrm>
                <a:off x="103188" y="53975"/>
                <a:ext cx="474661" cy="295275"/>
              </a:xfrm>
              <a:custGeom>
                <a:avLst/>
                <a:gdLst/>
                <a:ahLst/>
                <a:cxnLst>
                  <a:cxn ang="0">
                    <a:pos x="wd2" y="hd2"/>
                  </a:cxn>
                  <a:cxn ang="5400000">
                    <a:pos x="wd2" y="hd2"/>
                  </a:cxn>
                  <a:cxn ang="10800000">
                    <a:pos x="wd2" y="hd2"/>
                  </a:cxn>
                  <a:cxn ang="16200000">
                    <a:pos x="wd2" y="hd2"/>
                  </a:cxn>
                </a:cxnLst>
                <a:rect l="0" t="0" r="r" b="b"/>
                <a:pathLst>
                  <a:path w="21600" h="21600" extrusionOk="0">
                    <a:moveTo>
                      <a:pt x="10836" y="0"/>
                    </a:moveTo>
                    <a:lnTo>
                      <a:pt x="6502" y="697"/>
                    </a:lnTo>
                    <a:lnTo>
                      <a:pt x="3034" y="3484"/>
                    </a:lnTo>
                    <a:lnTo>
                      <a:pt x="867" y="6271"/>
                    </a:lnTo>
                    <a:lnTo>
                      <a:pt x="0" y="10452"/>
                    </a:lnTo>
                    <a:lnTo>
                      <a:pt x="867" y="14632"/>
                    </a:lnTo>
                    <a:lnTo>
                      <a:pt x="3034" y="18116"/>
                    </a:lnTo>
                    <a:lnTo>
                      <a:pt x="6502" y="20903"/>
                    </a:lnTo>
                    <a:lnTo>
                      <a:pt x="10836" y="21600"/>
                    </a:lnTo>
                    <a:lnTo>
                      <a:pt x="15098" y="20903"/>
                    </a:lnTo>
                    <a:lnTo>
                      <a:pt x="18566" y="18116"/>
                    </a:lnTo>
                    <a:lnTo>
                      <a:pt x="20733" y="14632"/>
                    </a:lnTo>
                    <a:lnTo>
                      <a:pt x="21600" y="12542"/>
                    </a:lnTo>
                    <a:lnTo>
                      <a:pt x="21600" y="8361"/>
                    </a:lnTo>
                    <a:lnTo>
                      <a:pt x="20733" y="6271"/>
                    </a:lnTo>
                    <a:lnTo>
                      <a:pt x="18566" y="3484"/>
                    </a:lnTo>
                    <a:lnTo>
                      <a:pt x="15098" y="697"/>
                    </a:lnTo>
                    <a:lnTo>
                      <a:pt x="10836" y="0"/>
                    </a:lnTo>
                    <a:close/>
                    <a:moveTo>
                      <a:pt x="10836" y="20903"/>
                    </a:moveTo>
                    <a:lnTo>
                      <a:pt x="6935" y="20206"/>
                    </a:lnTo>
                    <a:lnTo>
                      <a:pt x="3468" y="18116"/>
                    </a:lnTo>
                    <a:lnTo>
                      <a:pt x="1300" y="14632"/>
                    </a:lnTo>
                    <a:lnTo>
                      <a:pt x="433" y="10452"/>
                    </a:lnTo>
                    <a:lnTo>
                      <a:pt x="1300" y="6271"/>
                    </a:lnTo>
                    <a:lnTo>
                      <a:pt x="3468" y="3484"/>
                    </a:lnTo>
                    <a:lnTo>
                      <a:pt x="6935" y="1394"/>
                    </a:lnTo>
                    <a:lnTo>
                      <a:pt x="10836" y="697"/>
                    </a:lnTo>
                    <a:lnTo>
                      <a:pt x="14665" y="1394"/>
                    </a:lnTo>
                    <a:lnTo>
                      <a:pt x="18132" y="3484"/>
                    </a:lnTo>
                    <a:lnTo>
                      <a:pt x="20300" y="6271"/>
                    </a:lnTo>
                    <a:lnTo>
                      <a:pt x="21167" y="8361"/>
                    </a:lnTo>
                    <a:lnTo>
                      <a:pt x="21167" y="12542"/>
                    </a:lnTo>
                    <a:lnTo>
                      <a:pt x="20300" y="14632"/>
                    </a:lnTo>
                    <a:lnTo>
                      <a:pt x="18132" y="18116"/>
                    </a:lnTo>
                    <a:lnTo>
                      <a:pt x="14665" y="20206"/>
                    </a:lnTo>
                    <a:lnTo>
                      <a:pt x="10836" y="20903"/>
                    </a:lnTo>
                    <a:close/>
                  </a:path>
                </a:pathLst>
              </a:custGeom>
              <a:gradFill flip="none" rotWithShape="1">
                <a:gsLst>
                  <a:gs pos="0">
                    <a:srgbClr val="0068AE"/>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grpSp>
            <p:nvGrpSpPr>
              <p:cNvPr id="17" name="Group 137"/>
              <p:cNvGrpSpPr>
                <a:grpSpLocks/>
              </p:cNvGrpSpPr>
              <p:nvPr/>
            </p:nvGrpSpPr>
            <p:grpSpPr bwMode="auto">
              <a:xfrm>
                <a:off x="160337" y="96837"/>
                <a:ext cx="360363" cy="209551"/>
                <a:chOff x="0" y="0"/>
                <a:chExt cx="360362" cy="209550"/>
              </a:xfrm>
            </p:grpSpPr>
            <p:sp>
              <p:nvSpPr>
                <p:cNvPr id="18" name="Shape 133"/>
                <p:cNvSpPr/>
                <p:nvPr/>
              </p:nvSpPr>
              <p:spPr>
                <a:xfrm>
                  <a:off x="1" y="1"/>
                  <a:ext cx="360360" cy="209549"/>
                </a:xfrm>
                <a:prstGeom prst="ellipse">
                  <a:avLst/>
                </a:prstGeom>
                <a:gradFill flip="none" rotWithShape="1">
                  <a:gsLst>
                    <a:gs pos="0">
                      <a:schemeClr val="accent2"/>
                    </a:gs>
                    <a:gs pos="100000">
                      <a:srgbClr val="0068AE"/>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19" name="Shape 134"/>
                <p:cNvSpPr/>
                <p:nvPr/>
              </p:nvSpPr>
              <p:spPr>
                <a:xfrm>
                  <a:off x="34926" y="22226"/>
                  <a:ext cx="288923" cy="161924"/>
                </a:xfrm>
                <a:prstGeom prst="ellipse">
                  <a:avLst/>
                </a:prstGeom>
                <a:gradFill flip="none" rotWithShape="1">
                  <a:gsLst>
                    <a:gs pos="0">
                      <a:srgbClr val="0068AE"/>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20" name="Shape 135"/>
                <p:cNvSpPr/>
                <p:nvPr/>
              </p:nvSpPr>
              <p:spPr>
                <a:xfrm>
                  <a:off x="79376" y="38101"/>
                  <a:ext cx="198436" cy="130174"/>
                </a:xfrm>
                <a:prstGeom prst="ellipse">
                  <a:avLst/>
                </a:prstGeom>
                <a:gradFill flip="none" rotWithShape="1">
                  <a:gsLst>
                    <a:gs pos="0">
                      <a:schemeClr val="accent2"/>
                    </a:gs>
                    <a:gs pos="100000">
                      <a:srgbClr val="0068AE"/>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21" name="Shape 136"/>
                <p:cNvSpPr/>
                <p:nvPr/>
              </p:nvSpPr>
              <p:spPr>
                <a:xfrm>
                  <a:off x="122237" y="63501"/>
                  <a:ext cx="115887" cy="74612"/>
                </a:xfrm>
                <a:prstGeom prst="ellipse">
                  <a:avLst/>
                </a:prstGeom>
                <a:gradFill flip="none" rotWithShape="1">
                  <a:gsLst>
                    <a:gs pos="0">
                      <a:srgbClr val="0068AE"/>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grpSp>
        </p:grpSp>
      </p:grpSp>
      <p:sp>
        <p:nvSpPr>
          <p:cNvPr id="140" name="Shape 140"/>
          <p:cNvSpPr>
            <a:spLocks noGrp="1"/>
          </p:cNvSpPr>
          <p:nvPr>
            <p:ph type="title"/>
          </p:nvPr>
        </p:nvSpPr>
        <p:spPr>
          <a:xfrm>
            <a:off x="685800" y="0"/>
            <a:ext cx="7772400" cy="3429000"/>
          </a:xfrm>
          <a:prstGeom prst="rect">
            <a:avLst/>
          </a:prstGeom>
        </p:spPr>
        <p:txBody>
          <a:bodyPr anchor="b"/>
          <a:lstStyle>
            <a:lvl1pPr>
              <a:defRPr sz="5400">
                <a:effectLst>
                  <a:outerShdw blurRad="12700" dist="38100" dir="2700000" rotWithShape="0">
                    <a:srgbClr val="000000"/>
                  </a:outerShdw>
                </a:effectLst>
              </a:defRPr>
            </a:lvl1pPr>
          </a:lstStyle>
          <a:p>
            <a:r>
              <a:t>Title Text</a:t>
            </a:r>
          </a:p>
        </p:txBody>
      </p:sp>
      <p:sp>
        <p:nvSpPr>
          <p:cNvPr id="141" name="Shape 141"/>
          <p:cNvSpPr>
            <a:spLocks noGrp="1"/>
          </p:cNvSpPr>
          <p:nvPr>
            <p:ph type="body" sz="half" idx="1"/>
          </p:nvPr>
        </p:nvSpPr>
        <p:spPr>
          <a:xfrm>
            <a:off x="1371600" y="3886200"/>
            <a:ext cx="6400800" cy="2971800"/>
          </a:xfrm>
          <a:prstGeom prst="rect">
            <a:avLst/>
          </a:prstGeom>
        </p:spPr>
        <p:txBody>
          <a:bodyPr/>
          <a:lstStyle>
            <a:lvl1pPr marL="0" indent="0" algn="ctr">
              <a:buClrTx/>
              <a:buSzTx/>
              <a:buFontTx/>
              <a:buNone/>
            </a:lvl1pPr>
            <a:lvl2pPr marL="0" indent="457200" algn="ctr">
              <a:buClrTx/>
              <a:buSzTx/>
              <a:buFontTx/>
              <a:buNone/>
            </a:lvl2pPr>
            <a:lvl3pPr marL="0" indent="914400" algn="ctr">
              <a:buClrTx/>
              <a:buSzTx/>
              <a:buFontTx/>
              <a:buNone/>
            </a:lvl3pPr>
            <a:lvl4pPr marL="0" indent="1371600" algn="ctr">
              <a:buClrTx/>
              <a:buSzTx/>
              <a:buFontTx/>
              <a:buNone/>
            </a:lvl4pPr>
            <a:lvl5pPr marL="0" indent="1828800" algn="ctr">
              <a:buClrTx/>
              <a:buSzTx/>
              <a:buFontTx/>
              <a:buNone/>
            </a:lvl5pPr>
          </a:lstStyle>
          <a:p>
            <a:r>
              <a:t>Body Level One</a:t>
            </a:r>
          </a:p>
          <a:p>
            <a:pPr lvl="1"/>
            <a:r>
              <a:t>Body Level Two</a:t>
            </a:r>
          </a:p>
          <a:p>
            <a:pPr lvl="2"/>
            <a:r>
              <a:t>Body Level Three</a:t>
            </a:r>
          </a:p>
          <a:p>
            <a:pPr lvl="3"/>
            <a:r>
              <a:t>Body Level Four</a:t>
            </a:r>
          </a:p>
          <a:p>
            <a:pPr lvl="4"/>
            <a:r>
              <a:t>Body Level Five</a:t>
            </a:r>
          </a:p>
        </p:txBody>
      </p:sp>
      <p:sp>
        <p:nvSpPr>
          <p:cNvPr id="68" name="Shape 142"/>
          <p:cNvSpPr>
            <a:spLocks noGrp="1"/>
          </p:cNvSpPr>
          <p:nvPr>
            <p:ph type="sldNum" sz="quarter" idx="10"/>
          </p:nvPr>
        </p:nvSpPr>
        <p:spPr>
          <a:xfrm>
            <a:off x="6553200" y="6400800"/>
            <a:ext cx="2133600" cy="304800"/>
          </a:xfrm>
        </p:spPr>
        <p:txBody>
          <a:bodyPr/>
          <a:lstStyle>
            <a:lvl1pPr hangingPunct="1">
              <a:defRPr kern="1200">
                <a:latin typeface="+mn-lt"/>
                <a:cs typeface="+mn-cs"/>
              </a:defRPr>
            </a:lvl1pPr>
          </a:lstStyle>
          <a:p>
            <a:pPr>
              <a:defRPr/>
            </a:pPr>
            <a:fld id="{D093E08D-E054-4A0D-84D7-B56ABFF2B866}" type="slidenum">
              <a:rPr/>
              <a:pPr>
                <a:defRPr/>
              </a:pPr>
              <a:t>‹#›</a:t>
            </a:fld>
            <a:endParaRPr/>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534C4F09-B4F4-4676-8FE4-4490E1E200A6}" type="datetimeFigureOut">
              <a:rPr lang="en-GB"/>
              <a:pPr>
                <a:defRPr/>
              </a:pPr>
              <a:t>11/05/2016</a:t>
            </a:fld>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4C95A39-1F80-4977-9FAD-300EF57EFA68}" type="slidenum">
              <a:rPr lang="en-GB"/>
              <a:pPr>
                <a:defRPr/>
              </a:pPr>
              <a:t>‹#›</a:t>
            </a:fld>
            <a:endParaRPr lang="en-GB"/>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1E915122-57AA-4202-AA59-A43A2162FEFE}" type="datetimeFigureOut">
              <a:rPr lang="en-GB"/>
              <a:pPr>
                <a:defRPr/>
              </a:pPr>
              <a:t>11/05/2016</a:t>
            </a:fld>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E2A25BA5-4DE6-49D7-9728-CB06E9AE5902}" type="slidenum">
              <a:rPr lang="en-GB"/>
              <a:pPr>
                <a:defRPr/>
              </a:pPr>
              <a:t>‹#›</a:t>
            </a:fld>
            <a:endParaRPr lang="en-GB"/>
          </a:p>
        </p:txBody>
      </p:sp>
    </p:spTree>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9BAF614B-EB4B-4163-8D9A-2B008146827A}" type="datetimeFigureOut">
              <a:rPr lang="en-GB"/>
              <a:pPr>
                <a:defRPr/>
              </a:pPr>
              <a:t>11/05/2016</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C4F7478-B79E-4316-8E8B-CF1D36DCF07B}" type="slidenum">
              <a:rPr lang="en-GB"/>
              <a:pPr>
                <a:defRPr/>
              </a:pPr>
              <a:t>‹#›</a:t>
            </a:fld>
            <a:endParaRPr lang="en-GB"/>
          </a:p>
        </p:txBody>
      </p:sp>
    </p:spTree>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FC85C598-5896-4ADC-AA13-6E05AB4F41E7}" type="datetimeFigureOut">
              <a:rPr lang="en-GB"/>
              <a:pPr>
                <a:defRPr/>
              </a:pPr>
              <a:t>11/05/2016</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1FC642E-2996-4BAF-A9AF-518E68B2DBF2}" type="slidenum">
              <a:rPr lang="en-GB"/>
              <a:pPr>
                <a:defRPr/>
              </a:pPr>
              <a:t>‹#›</a:t>
            </a:fld>
            <a:endParaRPr lang="en-GB"/>
          </a:p>
        </p:txBody>
      </p:sp>
    </p:spTree>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F48CC0B0-48AF-4389-AC1B-4D48A0FA6EF4}" type="datetimeFigureOut">
              <a:rPr lang="en-GB"/>
              <a:pPr>
                <a:defRPr/>
              </a:pPr>
              <a:t>11/05/2016</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8AB7EAA-866A-47F5-B304-DEAE406D79A1}" type="slidenum">
              <a:rPr lang="en-GB"/>
              <a:pPr>
                <a:defRPr/>
              </a:pPr>
              <a:t>‹#›</a:t>
            </a:fld>
            <a:endParaRPr lang="en-GB"/>
          </a:p>
        </p:txBody>
      </p:sp>
    </p:spTree>
  </p:cSld>
  <p:clrMapOvr>
    <a:masterClrMapping/>
  </p:clrMapOvr>
  <p:transition spd="med">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64FB126D-3F59-470E-87D9-EC7AEB424723}" type="datetimeFigureOut">
              <a:rPr lang="en-GB"/>
              <a:pPr>
                <a:defRPr/>
              </a:pPr>
              <a:t>11/05/2016</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322CD86-EE98-4BFA-8BE8-AA60B3EBD336}" type="slidenum">
              <a:rPr lang="en-GB"/>
              <a:pPr>
                <a:defRPr/>
              </a:pPr>
              <a:t>‹#›</a:t>
            </a:fld>
            <a:endParaRPr lang="en-GB"/>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sz="1800">
                <a:latin typeface="+mn-lt"/>
                <a:cs typeface="+mn-cs"/>
              </a:defRPr>
            </a:lvl1pPr>
          </a:lstStyle>
          <a:p>
            <a:pPr>
              <a:defRPr/>
            </a:pPr>
            <a:fld id="{598A08AB-D96F-43E6-A135-223B8328EA84}" type="datetimeFigureOut">
              <a:rPr lang="en-GB"/>
              <a:pPr>
                <a:defRPr/>
              </a:pPr>
              <a:t>11/05/2016</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sz="1800">
                <a:latin typeface="+mn-lt"/>
                <a:cs typeface="+mn-cs"/>
              </a:defRPr>
            </a:lvl1pPr>
          </a:lstStyle>
          <a:p>
            <a:pPr>
              <a:defRPr/>
            </a:pPr>
            <a:endParaRPr lang="en-GB"/>
          </a:p>
        </p:txBody>
      </p:sp>
      <p:sp>
        <p:nvSpPr>
          <p:cNvPr id="6" name="Slide Number Placeholder 5"/>
          <p:cNvSpPr>
            <a:spLocks noGrp="1"/>
          </p:cNvSpPr>
          <p:nvPr>
            <p:ph type="sldNum" sz="quarter" idx="12"/>
          </p:nvPr>
        </p:nvSpPr>
        <p:spPr/>
        <p:txBody>
          <a:bodyPr/>
          <a:lstStyle>
            <a:lvl1pPr hangingPunct="1">
              <a:defRPr kern="1200">
                <a:latin typeface="+mn-lt"/>
                <a:cs typeface="+mn-cs"/>
              </a:defRPr>
            </a:lvl1pPr>
          </a:lstStyle>
          <a:p>
            <a:pPr>
              <a:defRPr/>
            </a:pPr>
            <a:fld id="{12F13508-E061-4997-83B1-C45392E5AFC3}" type="slidenum">
              <a:rPr lang="en-GB"/>
              <a:pPr>
                <a:defRPr/>
              </a:pPr>
              <a:t>‹#›</a:t>
            </a:fld>
            <a:endParaRPr lang="en-GB"/>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sz="1800">
                <a:latin typeface="+mn-lt"/>
                <a:cs typeface="+mn-cs"/>
              </a:defRPr>
            </a:lvl1pPr>
          </a:lstStyle>
          <a:p>
            <a:pPr>
              <a:defRPr/>
            </a:pPr>
            <a:fld id="{AB4C1F88-D257-4181-8C6F-AC826C96B0DD}" type="datetimeFigureOut">
              <a:rPr lang="en-GB"/>
              <a:pPr>
                <a:defRPr/>
              </a:pPr>
              <a:t>11/05/2016</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sz="1800">
                <a:latin typeface="+mn-lt"/>
                <a:cs typeface="+mn-cs"/>
              </a:defRPr>
            </a:lvl1pPr>
          </a:lstStyle>
          <a:p>
            <a:pPr>
              <a:defRPr/>
            </a:pPr>
            <a:endParaRPr lang="en-GB"/>
          </a:p>
        </p:txBody>
      </p:sp>
      <p:sp>
        <p:nvSpPr>
          <p:cNvPr id="7" name="Slide Number Placeholder 6"/>
          <p:cNvSpPr>
            <a:spLocks noGrp="1"/>
          </p:cNvSpPr>
          <p:nvPr>
            <p:ph type="sldNum" sz="quarter" idx="12"/>
          </p:nvPr>
        </p:nvSpPr>
        <p:spPr/>
        <p:txBody>
          <a:bodyPr/>
          <a:lstStyle>
            <a:lvl1pPr hangingPunct="1">
              <a:defRPr kern="1200">
                <a:latin typeface="+mn-lt"/>
                <a:cs typeface="+mn-cs"/>
              </a:defRPr>
            </a:lvl1pPr>
          </a:lstStyle>
          <a:p>
            <a:pPr>
              <a:defRPr/>
            </a:pPr>
            <a:fld id="{86E5D032-3A98-4495-9469-DACD5E8BFBDD}" type="slidenum">
              <a:rPr lang="en-GB"/>
              <a:pPr>
                <a:defRPr/>
              </a:pPr>
              <a:t>‹#›</a:t>
            </a:fld>
            <a:endParaRPr lang="en-GB"/>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sz="1800">
                <a:latin typeface="+mn-lt"/>
                <a:cs typeface="+mn-cs"/>
              </a:defRPr>
            </a:lvl1pPr>
          </a:lstStyle>
          <a:p>
            <a:pPr>
              <a:defRPr/>
            </a:pPr>
            <a:fld id="{366A50A0-9617-420B-9482-59BBB80E2879}" type="datetimeFigureOut">
              <a:rPr lang="en-GB"/>
              <a:pPr>
                <a:defRPr/>
              </a:pPr>
              <a:t>11/05/2016</a:t>
            </a:fld>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sz="1800">
                <a:latin typeface="+mn-lt"/>
                <a:cs typeface="+mn-cs"/>
              </a:defRPr>
            </a:lvl1pPr>
          </a:lstStyle>
          <a:p>
            <a:pPr>
              <a:defRPr/>
            </a:pPr>
            <a:endParaRPr lang="en-GB"/>
          </a:p>
        </p:txBody>
      </p:sp>
      <p:sp>
        <p:nvSpPr>
          <p:cNvPr id="5" name="Slide Number Placeholder 4"/>
          <p:cNvSpPr>
            <a:spLocks noGrp="1"/>
          </p:cNvSpPr>
          <p:nvPr>
            <p:ph type="sldNum" sz="quarter" idx="12"/>
          </p:nvPr>
        </p:nvSpPr>
        <p:spPr/>
        <p:txBody>
          <a:bodyPr/>
          <a:lstStyle>
            <a:lvl1pPr hangingPunct="1">
              <a:defRPr kern="1200">
                <a:latin typeface="+mn-lt"/>
                <a:cs typeface="+mn-cs"/>
              </a:defRPr>
            </a:lvl1pPr>
          </a:lstStyle>
          <a:p>
            <a:pPr>
              <a:defRPr/>
            </a:pPr>
            <a:fld id="{B077ECE4-4BDD-47F8-BA60-622D57174EB6}" type="slidenum">
              <a:rPr lang="en-GB"/>
              <a:pPr>
                <a:defRPr/>
              </a:pPr>
              <a:t>‹#›</a:t>
            </a:fld>
            <a:endParaRPr lang="en-GB"/>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B19241BA-844C-439C-B068-9A034F8889CD}" type="datetimeFigureOut">
              <a:rPr lang="en-GB"/>
              <a:pPr>
                <a:defRPr/>
              </a:pPr>
              <a:t>11/05/2016</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621626F-F106-4136-B2F4-DD94897B8C1F}" type="slidenum">
              <a:rPr lang="en-GB"/>
              <a:pPr>
                <a:defRPr/>
              </a:pPr>
              <a:t>‹#›</a:t>
            </a:fld>
            <a:endParaRPr lang="en-GB"/>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80BC2D4D-3120-491A-AEAD-8FB9B3553091}" type="datetimeFigureOut">
              <a:rPr lang="en-GB"/>
              <a:pPr>
                <a:defRPr/>
              </a:pPr>
              <a:t>11/05/2016</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B696BB2-0443-4ECC-96A2-D8AB3D611A38}" type="slidenum">
              <a:rPr lang="en-GB"/>
              <a:pPr>
                <a:defRPr/>
              </a:pPr>
              <a:t>‹#›</a:t>
            </a:fld>
            <a:endParaRPr lang="en-GB"/>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8A1D21B3-AD5F-4890-96D5-8FF337C9DC85}" type="datetimeFigureOut">
              <a:rPr lang="en-GB"/>
              <a:pPr>
                <a:defRPr/>
              </a:pPr>
              <a:t>11/05/2016</a:t>
            </a:fld>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05CF1052-971A-488E-8F0B-F13B2D398CDA}" type="slidenum">
              <a:rPr lang="en-GB"/>
              <a:pPr>
                <a:defRPr/>
              </a:pPr>
              <a:t>‹#›</a:t>
            </a:fld>
            <a:endParaRPr lang="en-GB"/>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48DEA8C5-38FC-4247-922C-F69727BC5B27}" type="datetimeFigureOut">
              <a:rPr lang="en-GB"/>
              <a:pPr>
                <a:defRPr/>
              </a:pPr>
              <a:t>11/05/2016</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9CF08D2-1103-4411-BE83-14E0640984FD}" type="slidenum">
              <a:rPr lang="en-GB"/>
              <a:pPr>
                <a:defRPr/>
              </a:pPr>
              <a:t>‹#›</a:t>
            </a:fld>
            <a:endParaRPr lang="en-GB"/>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96C958E1-DE8B-423E-AD19-981793DB168A}" type="datetimeFigureOut">
              <a:rPr lang="en-GB"/>
              <a:pPr>
                <a:defRPr/>
              </a:pPr>
              <a:t>11/05/2016</a:t>
            </a:fld>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E4BD79CA-92CB-4EF7-ADDD-ED7A3B619FEA}" type="slidenum">
              <a:rPr lang="en-GB"/>
              <a:pPr>
                <a:defRPr/>
              </a:pPr>
              <a:t>‹#›</a:t>
            </a:fld>
            <a:endParaRPr lang="en-GB"/>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1.png"/><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
        <p:nvSpPr>
          <p:cNvPr id="2" name="Shape 2"/>
          <p:cNvSpPr/>
          <p:nvPr/>
        </p:nvSpPr>
        <p:spPr>
          <a:xfrm>
            <a:off x="6627813" y="6429375"/>
            <a:ext cx="285750" cy="209550"/>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3499" y="21600"/>
                </a:lnTo>
                <a:lnTo>
                  <a:pt x="9292" y="17673"/>
                </a:lnTo>
                <a:lnTo>
                  <a:pt x="14360" y="12764"/>
                </a:lnTo>
                <a:lnTo>
                  <a:pt x="18704" y="7855"/>
                </a:lnTo>
                <a:lnTo>
                  <a:pt x="21600" y="1964"/>
                </a:lnTo>
                <a:lnTo>
                  <a:pt x="20152" y="0"/>
                </a:lnTo>
                <a:lnTo>
                  <a:pt x="16532" y="6873"/>
                </a:lnTo>
                <a:lnTo>
                  <a:pt x="12188" y="12764"/>
                </a:lnTo>
                <a:lnTo>
                  <a:pt x="6396" y="17673"/>
                </a:lnTo>
                <a:lnTo>
                  <a:pt x="0" y="21600"/>
                </a:lnTo>
                <a:close/>
              </a:path>
            </a:pathLst>
          </a:custGeom>
          <a:gradFill>
            <a:gsLst>
              <a:gs pos="0">
                <a:schemeClr val="accent2"/>
              </a:gs>
              <a:gs pos="100000">
                <a:srgbClr val="0077C8"/>
              </a:gs>
            </a:gsLst>
            <a:lin ang="18900000"/>
          </a:gradFill>
          <a:ln w="12700">
            <a:miter lim="400000"/>
          </a:ln>
        </p:spPr>
        <p:txBody>
          <a:bodyPr lIns="45719" r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grpSp>
        <p:nvGrpSpPr>
          <p:cNvPr id="1027" name="Group 66"/>
          <p:cNvGrpSpPr>
            <a:grpSpLocks/>
          </p:cNvGrpSpPr>
          <p:nvPr/>
        </p:nvGrpSpPr>
        <p:grpSpPr bwMode="auto">
          <a:xfrm>
            <a:off x="3175" y="4267200"/>
            <a:ext cx="9140825" cy="2590800"/>
            <a:chOff x="0" y="0"/>
            <a:chExt cx="9140825" cy="2590800"/>
          </a:xfrm>
        </p:grpSpPr>
        <p:sp>
          <p:nvSpPr>
            <p:cNvPr id="3" name="Shape 3"/>
            <p:cNvSpPr/>
            <p:nvPr/>
          </p:nvSpPr>
          <p:spPr>
            <a:xfrm>
              <a:off x="0" y="0"/>
              <a:ext cx="9140825" cy="2590800"/>
            </a:xfrm>
            <a:prstGeom prst="rect">
              <a:avLst/>
            </a:prstGeom>
            <a:gradFill flip="none" rotWithShape="1">
              <a:gsLst>
                <a:gs pos="0">
                  <a:schemeClr val="accent2"/>
                </a:gs>
                <a:gs pos="100000">
                  <a:srgbClr val="0068AE"/>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grpSp>
          <p:nvGrpSpPr>
            <p:cNvPr id="1032" name="Group 15"/>
            <p:cNvGrpSpPr>
              <a:grpSpLocks/>
            </p:cNvGrpSpPr>
            <p:nvPr/>
          </p:nvGrpSpPr>
          <p:grpSpPr bwMode="auto">
            <a:xfrm>
              <a:off x="5597525" y="1630362"/>
              <a:ext cx="1257300" cy="827088"/>
              <a:chOff x="0" y="0"/>
              <a:chExt cx="1257300" cy="827087"/>
            </a:xfrm>
          </p:grpSpPr>
          <p:sp>
            <p:nvSpPr>
              <p:cNvPr id="4" name="Shape 4"/>
              <p:cNvSpPr/>
              <p:nvPr/>
            </p:nvSpPr>
            <p:spPr>
              <a:xfrm>
                <a:off x="252412" y="150812"/>
                <a:ext cx="844551" cy="519113"/>
              </a:xfrm>
              <a:prstGeom prst="ellipse">
                <a:avLst/>
              </a:prstGeom>
              <a:gradFill flip="none" rotWithShape="1">
                <a:gsLst>
                  <a:gs pos="0">
                    <a:schemeClr val="accent2"/>
                  </a:gs>
                  <a:gs pos="100000">
                    <a:schemeClr val="accent6"/>
                  </a:gs>
                </a:gsLst>
                <a:path path="circle">
                  <a:fillToRect l="37721" t="-19636" r="62278" b="119636"/>
                </a:path>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5" name="Shape 5"/>
              <p:cNvSpPr/>
              <p:nvPr/>
            </p:nvSpPr>
            <p:spPr>
              <a:xfrm>
                <a:off x="315913" y="198438"/>
                <a:ext cx="717550" cy="436562"/>
              </a:xfrm>
              <a:prstGeom prst="ellipse">
                <a:avLst/>
              </a:prstGeom>
              <a:gradFill flip="none" rotWithShape="1">
                <a:gsLst>
                  <a:gs pos="0">
                    <a:schemeClr val="accent2"/>
                  </a:gs>
                  <a:gs pos="100000">
                    <a:schemeClr val="accent6"/>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6" name="Shape 6"/>
              <p:cNvSpPr/>
              <p:nvPr/>
            </p:nvSpPr>
            <p:spPr>
              <a:xfrm>
                <a:off x="404813" y="249238"/>
                <a:ext cx="546100" cy="328613"/>
              </a:xfrm>
              <a:prstGeom prst="ellipse">
                <a:avLst/>
              </a:prstGeom>
              <a:gradFill flip="none" rotWithShape="1">
                <a:gsLst>
                  <a:gs pos="0">
                    <a:srgbClr val="0080D6"/>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7" name="Shape 7"/>
              <p:cNvSpPr/>
              <p:nvPr/>
            </p:nvSpPr>
            <p:spPr>
              <a:xfrm>
                <a:off x="468313" y="287338"/>
                <a:ext cx="415925" cy="252413"/>
              </a:xfrm>
              <a:prstGeom prst="ellipse">
                <a:avLst/>
              </a:prstGeom>
              <a:gradFill flip="none" rotWithShape="1">
                <a:gsLst>
                  <a:gs pos="0">
                    <a:schemeClr val="accent2"/>
                  </a:gs>
                  <a:gs pos="100000">
                    <a:srgbClr val="0083DC"/>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8" name="Shape 8"/>
              <p:cNvSpPr/>
              <p:nvPr/>
            </p:nvSpPr>
            <p:spPr>
              <a:xfrm>
                <a:off x="522288" y="328613"/>
                <a:ext cx="304800" cy="169863"/>
              </a:xfrm>
              <a:prstGeom prst="ellipse">
                <a:avLst/>
              </a:prstGeom>
              <a:gradFill flip="none" rotWithShape="1">
                <a:gsLst>
                  <a:gs pos="0">
                    <a:srgbClr val="0080D6"/>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9" name="Shape 9"/>
              <p:cNvSpPr/>
              <p:nvPr/>
            </p:nvSpPr>
            <p:spPr>
              <a:xfrm>
                <a:off x="76200" y="1"/>
                <a:ext cx="608013" cy="255587"/>
              </a:xfrm>
              <a:custGeom>
                <a:avLst/>
                <a:gdLst/>
                <a:ahLst/>
                <a:cxnLst>
                  <a:cxn ang="0">
                    <a:pos x="wd2" y="hd2"/>
                  </a:cxn>
                  <a:cxn ang="5400000">
                    <a:pos x="wd2" y="hd2"/>
                  </a:cxn>
                  <a:cxn ang="10800000">
                    <a:pos x="wd2" y="hd2"/>
                  </a:cxn>
                  <a:cxn ang="16200000">
                    <a:pos x="wd2" y="hd2"/>
                  </a:cxn>
                </a:cxnLst>
                <a:rect l="0" t="0" r="r" b="b"/>
                <a:pathLst>
                  <a:path w="21600" h="21600" extrusionOk="0">
                    <a:moveTo>
                      <a:pt x="21261" y="1610"/>
                    </a:moveTo>
                    <a:lnTo>
                      <a:pt x="14532" y="3220"/>
                    </a:lnTo>
                    <a:lnTo>
                      <a:pt x="8425" y="7245"/>
                    </a:lnTo>
                    <a:lnTo>
                      <a:pt x="5711" y="10330"/>
                    </a:lnTo>
                    <a:lnTo>
                      <a:pt x="3336" y="13550"/>
                    </a:lnTo>
                    <a:lnTo>
                      <a:pt x="1357" y="17575"/>
                    </a:lnTo>
                    <a:lnTo>
                      <a:pt x="0" y="21600"/>
                    </a:lnTo>
                    <a:lnTo>
                      <a:pt x="0" y="18380"/>
                    </a:lnTo>
                    <a:lnTo>
                      <a:pt x="1640" y="14355"/>
                    </a:lnTo>
                    <a:lnTo>
                      <a:pt x="3675" y="11135"/>
                    </a:lnTo>
                    <a:lnTo>
                      <a:pt x="8764" y="4830"/>
                    </a:lnTo>
                    <a:lnTo>
                      <a:pt x="14532" y="1610"/>
                    </a:lnTo>
                    <a:lnTo>
                      <a:pt x="21261" y="0"/>
                    </a:lnTo>
                    <a:lnTo>
                      <a:pt x="21600" y="0"/>
                    </a:lnTo>
                    <a:lnTo>
                      <a:pt x="21600" y="1610"/>
                    </a:lnTo>
                    <a:lnTo>
                      <a:pt x="21261" y="1610"/>
                    </a:lnTo>
                    <a:close/>
                  </a:path>
                </a:pathLst>
              </a:custGeom>
              <a:gradFill flip="none" rotWithShape="1">
                <a:gsLst>
                  <a:gs pos="0">
                    <a:schemeClr val="accent2"/>
                  </a:gs>
                  <a:gs pos="100000">
                    <a:srgbClr val="0080D6"/>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10" name="Shape 10"/>
              <p:cNvSpPr/>
              <p:nvPr/>
            </p:nvSpPr>
            <p:spPr>
              <a:xfrm>
                <a:off x="266700" y="722312"/>
                <a:ext cx="704850" cy="104775"/>
              </a:xfrm>
              <a:custGeom>
                <a:avLst/>
                <a:gdLst/>
                <a:ahLst/>
                <a:cxnLst>
                  <a:cxn ang="0">
                    <a:pos x="wd2" y="hd2"/>
                  </a:cxn>
                  <a:cxn ang="5400000">
                    <a:pos x="wd2" y="hd2"/>
                  </a:cxn>
                  <a:cxn ang="10800000">
                    <a:pos x="wd2" y="hd2"/>
                  </a:cxn>
                  <a:cxn ang="16200000">
                    <a:pos x="wd2" y="hd2"/>
                  </a:cxn>
                </a:cxnLst>
                <a:rect l="0" t="0" r="r" b="b"/>
                <a:pathLst>
                  <a:path w="21600" h="21600" extrusionOk="0">
                    <a:moveTo>
                      <a:pt x="12531" y="17673"/>
                    </a:moveTo>
                    <a:lnTo>
                      <a:pt x="17212" y="15709"/>
                    </a:lnTo>
                    <a:lnTo>
                      <a:pt x="21600" y="7855"/>
                    </a:lnTo>
                    <a:lnTo>
                      <a:pt x="21600" y="11782"/>
                    </a:lnTo>
                    <a:lnTo>
                      <a:pt x="17212" y="19636"/>
                    </a:lnTo>
                    <a:lnTo>
                      <a:pt x="12531" y="21600"/>
                    </a:lnTo>
                    <a:lnTo>
                      <a:pt x="9069" y="19636"/>
                    </a:lnTo>
                    <a:lnTo>
                      <a:pt x="5851" y="15709"/>
                    </a:lnTo>
                    <a:lnTo>
                      <a:pt x="2926" y="11782"/>
                    </a:lnTo>
                    <a:lnTo>
                      <a:pt x="0" y="3927"/>
                    </a:lnTo>
                    <a:lnTo>
                      <a:pt x="0" y="0"/>
                    </a:lnTo>
                    <a:lnTo>
                      <a:pt x="2633" y="7855"/>
                    </a:lnTo>
                    <a:lnTo>
                      <a:pt x="9069" y="15709"/>
                    </a:lnTo>
                    <a:lnTo>
                      <a:pt x="12531" y="17673"/>
                    </a:lnTo>
                    <a:close/>
                  </a:path>
                </a:pathLst>
              </a:custGeom>
              <a:gradFill flip="none" rotWithShape="1">
                <a:gsLst>
                  <a:gs pos="0">
                    <a:srgbClr val="0073C1"/>
                  </a:gs>
                  <a:gs pos="100000">
                    <a:schemeClr val="accent2"/>
                  </a:gs>
                </a:gsLst>
                <a:lin ang="189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11" name="Shape 11"/>
              <p:cNvSpPr/>
              <p:nvPr/>
            </p:nvSpPr>
            <p:spPr>
              <a:xfrm>
                <a:off x="0" y="303213"/>
                <a:ext cx="141288" cy="342900"/>
              </a:xfrm>
              <a:custGeom>
                <a:avLst/>
                <a:gdLst/>
                <a:ahLst/>
                <a:cxnLst>
                  <a:cxn ang="0">
                    <a:pos x="wd2" y="hd2"/>
                  </a:cxn>
                  <a:cxn ang="5400000">
                    <a:pos x="wd2" y="hd2"/>
                  </a:cxn>
                  <a:cxn ang="10800000">
                    <a:pos x="wd2" y="hd2"/>
                  </a:cxn>
                  <a:cxn ang="16200000">
                    <a:pos x="wd2" y="hd2"/>
                  </a:cxn>
                </a:cxnLst>
                <a:rect l="0" t="0" r="r" b="b"/>
                <a:pathLst>
                  <a:path w="21600" h="21600" extrusionOk="0">
                    <a:moveTo>
                      <a:pt x="2912" y="6600"/>
                    </a:moveTo>
                    <a:lnTo>
                      <a:pt x="4369" y="10800"/>
                    </a:lnTo>
                    <a:lnTo>
                      <a:pt x="8737" y="14400"/>
                    </a:lnTo>
                    <a:lnTo>
                      <a:pt x="14562" y="18000"/>
                    </a:lnTo>
                    <a:lnTo>
                      <a:pt x="21600" y="21600"/>
                    </a:lnTo>
                    <a:lnTo>
                      <a:pt x="17474" y="21600"/>
                    </a:lnTo>
                    <a:lnTo>
                      <a:pt x="10193" y="18000"/>
                    </a:lnTo>
                    <a:lnTo>
                      <a:pt x="4369" y="14400"/>
                    </a:lnTo>
                    <a:lnTo>
                      <a:pt x="1456" y="10800"/>
                    </a:lnTo>
                    <a:lnTo>
                      <a:pt x="0" y="6600"/>
                    </a:lnTo>
                    <a:lnTo>
                      <a:pt x="0" y="3000"/>
                    </a:lnTo>
                    <a:lnTo>
                      <a:pt x="2912" y="0"/>
                    </a:lnTo>
                    <a:lnTo>
                      <a:pt x="7281" y="0"/>
                    </a:lnTo>
                    <a:lnTo>
                      <a:pt x="4369" y="3000"/>
                    </a:lnTo>
                    <a:lnTo>
                      <a:pt x="2912" y="6600"/>
                    </a:lnTo>
                    <a:close/>
                  </a:path>
                </a:pathLst>
              </a:custGeom>
              <a:gradFill flip="none" rotWithShape="1">
                <a:gsLst>
                  <a:gs pos="0">
                    <a:srgbClr val="0077C8"/>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12" name="Shape 12"/>
              <p:cNvSpPr/>
              <p:nvPr/>
            </p:nvSpPr>
            <p:spPr>
              <a:xfrm>
                <a:off x="66675" y="47625"/>
                <a:ext cx="1190625" cy="731838"/>
              </a:xfrm>
              <a:custGeom>
                <a:avLst/>
                <a:gdLst/>
                <a:ahLst/>
                <a:cxnLst>
                  <a:cxn ang="0">
                    <a:pos x="wd2" y="hd2"/>
                  </a:cxn>
                  <a:cxn ang="5400000">
                    <a:pos x="wd2" y="hd2"/>
                  </a:cxn>
                  <a:cxn ang="10800000">
                    <a:pos x="wd2" y="hd2"/>
                  </a:cxn>
                  <a:cxn ang="16200000">
                    <a:pos x="wd2" y="hd2"/>
                  </a:cxn>
                </a:cxnLst>
                <a:rect l="0" t="0" r="r" b="b"/>
                <a:pathLst>
                  <a:path w="21600" h="21600" extrusionOk="0">
                    <a:moveTo>
                      <a:pt x="11046" y="20757"/>
                    </a:moveTo>
                    <a:lnTo>
                      <a:pt x="8993" y="20475"/>
                    </a:lnTo>
                    <a:lnTo>
                      <a:pt x="7084" y="19913"/>
                    </a:lnTo>
                    <a:lnTo>
                      <a:pt x="5349" y="19070"/>
                    </a:lnTo>
                    <a:lnTo>
                      <a:pt x="3788" y="17945"/>
                    </a:lnTo>
                    <a:lnTo>
                      <a:pt x="2400" y="16259"/>
                    </a:lnTo>
                    <a:lnTo>
                      <a:pt x="1533" y="14572"/>
                    </a:lnTo>
                    <a:lnTo>
                      <a:pt x="867" y="12604"/>
                    </a:lnTo>
                    <a:lnTo>
                      <a:pt x="694" y="10636"/>
                    </a:lnTo>
                    <a:lnTo>
                      <a:pt x="867" y="8668"/>
                    </a:lnTo>
                    <a:lnTo>
                      <a:pt x="1533" y="6700"/>
                    </a:lnTo>
                    <a:lnTo>
                      <a:pt x="2400" y="5013"/>
                    </a:lnTo>
                    <a:lnTo>
                      <a:pt x="3788" y="3608"/>
                    </a:lnTo>
                    <a:lnTo>
                      <a:pt x="5349" y="2202"/>
                    </a:lnTo>
                    <a:lnTo>
                      <a:pt x="7084" y="1406"/>
                    </a:lnTo>
                    <a:lnTo>
                      <a:pt x="8993" y="843"/>
                    </a:lnTo>
                    <a:lnTo>
                      <a:pt x="11046" y="562"/>
                    </a:lnTo>
                    <a:lnTo>
                      <a:pt x="13822" y="843"/>
                    </a:lnTo>
                    <a:lnTo>
                      <a:pt x="16251" y="1921"/>
                    </a:lnTo>
                    <a:lnTo>
                      <a:pt x="16251" y="1406"/>
                    </a:lnTo>
                    <a:lnTo>
                      <a:pt x="13822" y="281"/>
                    </a:lnTo>
                    <a:lnTo>
                      <a:pt x="11046" y="0"/>
                    </a:lnTo>
                    <a:lnTo>
                      <a:pt x="8819" y="281"/>
                    </a:lnTo>
                    <a:lnTo>
                      <a:pt x="6737" y="843"/>
                    </a:lnTo>
                    <a:lnTo>
                      <a:pt x="4829" y="1921"/>
                    </a:lnTo>
                    <a:lnTo>
                      <a:pt x="3267" y="3046"/>
                    </a:lnTo>
                    <a:lnTo>
                      <a:pt x="1880" y="4732"/>
                    </a:lnTo>
                    <a:lnTo>
                      <a:pt x="867" y="6419"/>
                    </a:lnTo>
                    <a:lnTo>
                      <a:pt x="173" y="8387"/>
                    </a:lnTo>
                    <a:lnTo>
                      <a:pt x="0" y="10636"/>
                    </a:lnTo>
                    <a:lnTo>
                      <a:pt x="173" y="12885"/>
                    </a:lnTo>
                    <a:lnTo>
                      <a:pt x="867" y="14853"/>
                    </a:lnTo>
                    <a:lnTo>
                      <a:pt x="1880" y="16821"/>
                    </a:lnTo>
                    <a:lnTo>
                      <a:pt x="3267" y="18508"/>
                    </a:lnTo>
                    <a:lnTo>
                      <a:pt x="4829" y="19632"/>
                    </a:lnTo>
                    <a:lnTo>
                      <a:pt x="6737" y="20757"/>
                    </a:lnTo>
                    <a:lnTo>
                      <a:pt x="8819" y="21319"/>
                    </a:lnTo>
                    <a:lnTo>
                      <a:pt x="11046" y="21600"/>
                    </a:lnTo>
                    <a:lnTo>
                      <a:pt x="12954" y="21319"/>
                    </a:lnTo>
                    <a:lnTo>
                      <a:pt x="14689" y="21038"/>
                    </a:lnTo>
                    <a:lnTo>
                      <a:pt x="17610" y="19351"/>
                    </a:lnTo>
                    <a:lnTo>
                      <a:pt x="18998" y="18226"/>
                    </a:lnTo>
                    <a:lnTo>
                      <a:pt x="20039" y="16821"/>
                    </a:lnTo>
                    <a:lnTo>
                      <a:pt x="20906" y="15415"/>
                    </a:lnTo>
                    <a:lnTo>
                      <a:pt x="21600" y="13728"/>
                    </a:lnTo>
                    <a:lnTo>
                      <a:pt x="21427" y="13447"/>
                    </a:lnTo>
                    <a:lnTo>
                      <a:pt x="21080" y="13166"/>
                    </a:lnTo>
                    <a:lnTo>
                      <a:pt x="20559" y="14853"/>
                    </a:lnTo>
                    <a:lnTo>
                      <a:pt x="19692" y="16259"/>
                    </a:lnTo>
                    <a:lnTo>
                      <a:pt x="18651" y="17664"/>
                    </a:lnTo>
                    <a:lnTo>
                      <a:pt x="17465" y="18789"/>
                    </a:lnTo>
                    <a:lnTo>
                      <a:pt x="14516" y="20194"/>
                    </a:lnTo>
                    <a:lnTo>
                      <a:pt x="12781" y="20757"/>
                    </a:lnTo>
                    <a:lnTo>
                      <a:pt x="11046" y="20757"/>
                    </a:lnTo>
                    <a:close/>
                  </a:path>
                </a:pathLst>
              </a:custGeom>
              <a:gradFill flip="none" rotWithShape="1">
                <a:gsLst>
                  <a:gs pos="0">
                    <a:schemeClr val="accent2"/>
                  </a:gs>
                  <a:gs pos="100000">
                    <a:schemeClr val="accent6"/>
                  </a:gs>
                </a:gsLst>
                <a:path path="circle">
                  <a:fillToRect l="37721" t="-19636" r="62278" b="119636"/>
                </a:path>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13" name="Shape 13"/>
              <p:cNvSpPr/>
              <p:nvPr/>
            </p:nvSpPr>
            <p:spPr>
              <a:xfrm>
                <a:off x="809625" y="9526"/>
                <a:ext cx="152400" cy="4762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8640"/>
                    </a:lnTo>
                    <a:lnTo>
                      <a:pt x="10800" y="12960"/>
                    </a:lnTo>
                    <a:lnTo>
                      <a:pt x="21600" y="21600"/>
                    </a:lnTo>
                    <a:lnTo>
                      <a:pt x="21600" y="12960"/>
                    </a:lnTo>
                    <a:lnTo>
                      <a:pt x="10800" y="8640"/>
                    </a:lnTo>
                    <a:lnTo>
                      <a:pt x="0" y="0"/>
                    </a:lnTo>
                    <a:close/>
                  </a:path>
                </a:pathLst>
              </a:custGeom>
              <a:gradFill flip="none" rotWithShape="1">
                <a:gsLst>
                  <a:gs pos="0">
                    <a:schemeClr val="accent2"/>
                  </a:gs>
                  <a:gs pos="100000">
                    <a:srgbClr val="0077C8"/>
                  </a:gs>
                </a:gsLst>
                <a:lin ang="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14" name="Shape 14"/>
              <p:cNvSpPr/>
              <p:nvPr/>
            </p:nvSpPr>
            <p:spPr>
              <a:xfrm>
                <a:off x="608013" y="369888"/>
                <a:ext cx="133350" cy="84138"/>
              </a:xfrm>
              <a:prstGeom prst="ellipse">
                <a:avLst/>
              </a:prstGeom>
              <a:gradFill flip="none" rotWithShape="1">
                <a:gsLst>
                  <a:gs pos="0">
                    <a:schemeClr val="accent2"/>
                  </a:gs>
                  <a:gs pos="100000">
                    <a:srgbClr val="0080D6"/>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grpSp>
        <p:grpSp>
          <p:nvGrpSpPr>
            <p:cNvPr id="1033" name="Group 34"/>
            <p:cNvGrpSpPr>
              <a:grpSpLocks/>
            </p:cNvGrpSpPr>
            <p:nvPr/>
          </p:nvGrpSpPr>
          <p:grpSpPr bwMode="auto">
            <a:xfrm>
              <a:off x="2816225" y="1497012"/>
              <a:ext cx="2581275" cy="1084263"/>
              <a:chOff x="0" y="0"/>
              <a:chExt cx="2581275" cy="1084262"/>
            </a:xfrm>
          </p:grpSpPr>
          <p:sp>
            <p:nvSpPr>
              <p:cNvPr id="16" name="Shape 16"/>
              <p:cNvSpPr/>
              <p:nvPr/>
            </p:nvSpPr>
            <p:spPr>
              <a:xfrm>
                <a:off x="781050" y="481013"/>
                <a:ext cx="1012825" cy="598487"/>
              </a:xfrm>
              <a:prstGeom prst="ellipse">
                <a:avLst/>
              </a:prstGeom>
              <a:gradFill flip="none" rotWithShape="1">
                <a:gsLst>
                  <a:gs pos="0">
                    <a:srgbClr val="0077C8"/>
                  </a:gs>
                  <a:gs pos="100000">
                    <a:schemeClr val="accent2"/>
                  </a:gs>
                </a:gsLst>
                <a:lin ang="27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17" name="Shape 17"/>
              <p:cNvSpPr/>
              <p:nvPr/>
            </p:nvSpPr>
            <p:spPr>
              <a:xfrm>
                <a:off x="854075" y="519113"/>
                <a:ext cx="862013" cy="527050"/>
              </a:xfrm>
              <a:prstGeom prst="ellipse">
                <a:avLst/>
              </a:prstGeom>
              <a:gradFill flip="none" rotWithShape="1">
                <a:gsLst>
                  <a:gs pos="0">
                    <a:schemeClr val="accent2"/>
                  </a:gs>
                  <a:gs pos="100000">
                    <a:srgbClr val="0077C8"/>
                  </a:gs>
                </a:gsLst>
                <a:lin ang="27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18" name="Shape 18"/>
              <p:cNvSpPr/>
              <p:nvPr/>
            </p:nvSpPr>
            <p:spPr>
              <a:xfrm>
                <a:off x="896938" y="552450"/>
                <a:ext cx="795337" cy="474662"/>
              </a:xfrm>
              <a:prstGeom prst="ellipse">
                <a:avLst/>
              </a:prstGeom>
              <a:gradFill flip="none" rotWithShape="1">
                <a:gsLst>
                  <a:gs pos="0">
                    <a:schemeClr val="accent6"/>
                  </a:gs>
                  <a:gs pos="100000">
                    <a:schemeClr val="accent2"/>
                  </a:gs>
                </a:gsLst>
                <a:lin ang="27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19" name="Shape 19"/>
              <p:cNvSpPr/>
              <p:nvPr/>
            </p:nvSpPr>
            <p:spPr>
              <a:xfrm>
                <a:off x="939800" y="581025"/>
                <a:ext cx="704850" cy="409575"/>
              </a:xfrm>
              <a:prstGeom prst="ellipse">
                <a:avLst/>
              </a:prstGeom>
              <a:gradFill flip="none" rotWithShape="1">
                <a:gsLst>
                  <a:gs pos="0">
                    <a:schemeClr val="accent2"/>
                  </a:gs>
                  <a:gs pos="100000">
                    <a:srgbClr val="0077C8"/>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20" name="Shape 20"/>
              <p:cNvSpPr/>
              <p:nvPr/>
            </p:nvSpPr>
            <p:spPr>
              <a:xfrm>
                <a:off x="966788" y="593725"/>
                <a:ext cx="655637" cy="381000"/>
              </a:xfrm>
              <a:prstGeom prst="ellipse">
                <a:avLst/>
              </a:prstGeom>
              <a:gradFill flip="none" rotWithShape="1">
                <a:gsLst>
                  <a:gs pos="0">
                    <a:schemeClr val="accent2"/>
                  </a:gs>
                  <a:gs pos="100000">
                    <a:srgbClr val="0080D6"/>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21" name="Shape 21"/>
              <p:cNvSpPr/>
              <p:nvPr/>
            </p:nvSpPr>
            <p:spPr>
              <a:xfrm>
                <a:off x="1049338" y="627062"/>
                <a:ext cx="485775" cy="304800"/>
              </a:xfrm>
              <a:prstGeom prst="ellipse">
                <a:avLst/>
              </a:prstGeom>
              <a:gradFill flip="none" rotWithShape="1">
                <a:gsLst>
                  <a:gs pos="0">
                    <a:schemeClr val="accent2"/>
                  </a:gs>
                  <a:gs pos="100000">
                    <a:srgbClr val="0077C8"/>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22" name="Shape 22"/>
              <p:cNvSpPr/>
              <p:nvPr/>
            </p:nvSpPr>
            <p:spPr>
              <a:xfrm>
                <a:off x="1111250" y="674687"/>
                <a:ext cx="360363" cy="214313"/>
              </a:xfrm>
              <a:prstGeom prst="ellipse">
                <a:avLst/>
              </a:prstGeom>
              <a:gradFill flip="none" rotWithShape="1">
                <a:gsLst>
                  <a:gs pos="0">
                    <a:schemeClr val="accent2"/>
                  </a:gs>
                  <a:gs pos="100000">
                    <a:schemeClr val="accent6"/>
                  </a:gs>
                </a:gsLst>
                <a:lin ang="27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23" name="Shape 23"/>
              <p:cNvSpPr/>
              <p:nvPr/>
            </p:nvSpPr>
            <p:spPr>
              <a:xfrm>
                <a:off x="1216025" y="739775"/>
                <a:ext cx="142875" cy="95250"/>
              </a:xfrm>
              <a:prstGeom prst="ellipse">
                <a:avLst/>
              </a:prstGeom>
              <a:gradFill flip="none" rotWithShape="1">
                <a:gsLst>
                  <a:gs pos="0">
                    <a:schemeClr val="accent2"/>
                  </a:gs>
                  <a:gs pos="100000">
                    <a:schemeClr val="accent6"/>
                  </a:gs>
                </a:gsLst>
                <a:lin ang="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24" name="Shape 24"/>
              <p:cNvSpPr/>
              <p:nvPr/>
            </p:nvSpPr>
            <p:spPr>
              <a:xfrm>
                <a:off x="1284288" y="303213"/>
                <a:ext cx="712787" cy="295275"/>
              </a:xfrm>
              <a:custGeom>
                <a:avLst/>
                <a:gdLst/>
                <a:ahLst/>
                <a:cxnLst>
                  <a:cxn ang="0">
                    <a:pos x="wd2" y="hd2"/>
                  </a:cxn>
                  <a:cxn ang="5400000">
                    <a:pos x="wd2" y="hd2"/>
                  </a:cxn>
                  <a:cxn ang="10800000">
                    <a:pos x="wd2" y="hd2"/>
                  </a:cxn>
                  <a:cxn ang="16200000">
                    <a:pos x="wd2" y="hd2"/>
                  </a:cxn>
                </a:cxnLst>
                <a:rect l="0" t="0" r="r" b="b"/>
                <a:pathLst>
                  <a:path w="21600" h="21600" extrusionOk="0">
                    <a:moveTo>
                      <a:pt x="289" y="697"/>
                    </a:moveTo>
                    <a:lnTo>
                      <a:pt x="7232" y="2090"/>
                    </a:lnTo>
                    <a:lnTo>
                      <a:pt x="10366" y="4181"/>
                    </a:lnTo>
                    <a:lnTo>
                      <a:pt x="13259" y="6968"/>
                    </a:lnTo>
                    <a:lnTo>
                      <a:pt x="15863" y="9755"/>
                    </a:lnTo>
                    <a:lnTo>
                      <a:pt x="18177" y="13239"/>
                    </a:lnTo>
                    <a:lnTo>
                      <a:pt x="20202" y="17419"/>
                    </a:lnTo>
                    <a:lnTo>
                      <a:pt x="21600" y="21600"/>
                    </a:lnTo>
                    <a:lnTo>
                      <a:pt x="21600" y="18813"/>
                    </a:lnTo>
                    <a:lnTo>
                      <a:pt x="19912" y="14632"/>
                    </a:lnTo>
                    <a:lnTo>
                      <a:pt x="17888" y="11148"/>
                    </a:lnTo>
                    <a:lnTo>
                      <a:pt x="15573" y="7665"/>
                    </a:lnTo>
                    <a:lnTo>
                      <a:pt x="12970" y="5574"/>
                    </a:lnTo>
                    <a:lnTo>
                      <a:pt x="6943" y="1394"/>
                    </a:lnTo>
                    <a:lnTo>
                      <a:pt x="3761" y="697"/>
                    </a:lnTo>
                    <a:lnTo>
                      <a:pt x="289" y="0"/>
                    </a:lnTo>
                    <a:lnTo>
                      <a:pt x="0" y="0"/>
                    </a:lnTo>
                    <a:lnTo>
                      <a:pt x="0" y="697"/>
                    </a:lnTo>
                    <a:lnTo>
                      <a:pt x="289" y="697"/>
                    </a:lnTo>
                    <a:close/>
                  </a:path>
                </a:pathLst>
              </a:custGeom>
              <a:gradFill flip="none" rotWithShape="1">
                <a:gsLst>
                  <a:gs pos="0">
                    <a:schemeClr val="accent2"/>
                  </a:gs>
                  <a:gs pos="100000">
                    <a:schemeClr val="accent6"/>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25" name="Shape 25"/>
              <p:cNvSpPr/>
              <p:nvPr/>
            </p:nvSpPr>
            <p:spPr>
              <a:xfrm>
                <a:off x="581025" y="350838"/>
                <a:ext cx="1416050" cy="733424"/>
              </a:xfrm>
              <a:custGeom>
                <a:avLst/>
                <a:gdLst/>
                <a:ahLst/>
                <a:cxnLst>
                  <a:cxn ang="0">
                    <a:pos x="wd2" y="hd2"/>
                  </a:cxn>
                  <a:cxn ang="5400000">
                    <a:pos x="wd2" y="hd2"/>
                  </a:cxn>
                  <a:cxn ang="10800000">
                    <a:pos x="wd2" y="hd2"/>
                  </a:cxn>
                  <a:cxn ang="16200000">
                    <a:pos x="wd2" y="hd2"/>
                  </a:cxn>
                </a:cxnLst>
                <a:rect l="0" t="0" r="r" b="b"/>
                <a:pathLst>
                  <a:path w="21600" h="21600" extrusionOk="0">
                    <a:moveTo>
                      <a:pt x="558" y="12904"/>
                    </a:moveTo>
                    <a:lnTo>
                      <a:pt x="704" y="10379"/>
                    </a:lnTo>
                    <a:lnTo>
                      <a:pt x="1432" y="8135"/>
                    </a:lnTo>
                    <a:lnTo>
                      <a:pt x="2306" y="6171"/>
                    </a:lnTo>
                    <a:lnTo>
                      <a:pt x="3616" y="4488"/>
                    </a:lnTo>
                    <a:lnTo>
                      <a:pt x="5072" y="2805"/>
                    </a:lnTo>
                    <a:lnTo>
                      <a:pt x="6820" y="1683"/>
                    </a:lnTo>
                    <a:lnTo>
                      <a:pt x="8834" y="1122"/>
                    </a:lnTo>
                    <a:lnTo>
                      <a:pt x="10873" y="842"/>
                    </a:lnTo>
                    <a:lnTo>
                      <a:pt x="12911" y="1122"/>
                    </a:lnTo>
                    <a:lnTo>
                      <a:pt x="14780" y="1683"/>
                    </a:lnTo>
                    <a:lnTo>
                      <a:pt x="16528" y="2805"/>
                    </a:lnTo>
                    <a:lnTo>
                      <a:pt x="17984" y="4488"/>
                    </a:lnTo>
                    <a:lnTo>
                      <a:pt x="19294" y="6171"/>
                    </a:lnTo>
                    <a:lnTo>
                      <a:pt x="20168" y="8135"/>
                    </a:lnTo>
                    <a:lnTo>
                      <a:pt x="20896" y="10379"/>
                    </a:lnTo>
                    <a:lnTo>
                      <a:pt x="21042" y="12904"/>
                    </a:lnTo>
                    <a:lnTo>
                      <a:pt x="20751" y="15429"/>
                    </a:lnTo>
                    <a:lnTo>
                      <a:pt x="20168" y="17673"/>
                    </a:lnTo>
                    <a:lnTo>
                      <a:pt x="19003" y="19917"/>
                    </a:lnTo>
                    <a:lnTo>
                      <a:pt x="17547" y="21600"/>
                    </a:lnTo>
                    <a:lnTo>
                      <a:pt x="18566" y="21600"/>
                    </a:lnTo>
                    <a:lnTo>
                      <a:pt x="19877" y="19917"/>
                    </a:lnTo>
                    <a:lnTo>
                      <a:pt x="20751" y="17673"/>
                    </a:lnTo>
                    <a:lnTo>
                      <a:pt x="21454" y="15429"/>
                    </a:lnTo>
                    <a:lnTo>
                      <a:pt x="21600" y="12904"/>
                    </a:lnTo>
                    <a:lnTo>
                      <a:pt x="21454" y="10379"/>
                    </a:lnTo>
                    <a:lnTo>
                      <a:pt x="20751" y="7855"/>
                    </a:lnTo>
                    <a:lnTo>
                      <a:pt x="19731" y="5610"/>
                    </a:lnTo>
                    <a:lnTo>
                      <a:pt x="18421" y="3927"/>
                    </a:lnTo>
                    <a:lnTo>
                      <a:pt x="16819" y="2244"/>
                    </a:lnTo>
                    <a:lnTo>
                      <a:pt x="15071" y="1122"/>
                    </a:lnTo>
                    <a:lnTo>
                      <a:pt x="13057" y="281"/>
                    </a:lnTo>
                    <a:lnTo>
                      <a:pt x="10873" y="0"/>
                    </a:lnTo>
                    <a:lnTo>
                      <a:pt x="8689" y="281"/>
                    </a:lnTo>
                    <a:lnTo>
                      <a:pt x="6674" y="1122"/>
                    </a:lnTo>
                    <a:lnTo>
                      <a:pt x="4781" y="2244"/>
                    </a:lnTo>
                    <a:lnTo>
                      <a:pt x="3179" y="3927"/>
                    </a:lnTo>
                    <a:lnTo>
                      <a:pt x="1869" y="5610"/>
                    </a:lnTo>
                    <a:lnTo>
                      <a:pt x="849" y="7855"/>
                    </a:lnTo>
                    <a:lnTo>
                      <a:pt x="291" y="10379"/>
                    </a:lnTo>
                    <a:lnTo>
                      <a:pt x="0" y="12904"/>
                    </a:lnTo>
                    <a:lnTo>
                      <a:pt x="146" y="15429"/>
                    </a:lnTo>
                    <a:lnTo>
                      <a:pt x="849" y="17673"/>
                    </a:lnTo>
                    <a:lnTo>
                      <a:pt x="1723" y="19917"/>
                    </a:lnTo>
                    <a:lnTo>
                      <a:pt x="3034" y="21600"/>
                    </a:lnTo>
                    <a:lnTo>
                      <a:pt x="4053" y="21600"/>
                    </a:lnTo>
                    <a:lnTo>
                      <a:pt x="2597" y="19917"/>
                    </a:lnTo>
                    <a:lnTo>
                      <a:pt x="1432" y="17673"/>
                    </a:lnTo>
                    <a:lnTo>
                      <a:pt x="849" y="15429"/>
                    </a:lnTo>
                    <a:lnTo>
                      <a:pt x="558" y="12904"/>
                    </a:lnTo>
                    <a:close/>
                  </a:path>
                </a:pathLst>
              </a:custGeom>
              <a:gradFill flip="none" rotWithShape="1">
                <a:gsLst>
                  <a:gs pos="0">
                    <a:schemeClr val="accent2"/>
                  </a:gs>
                  <a:gs pos="100000">
                    <a:srgbClr val="0073C1"/>
                  </a:gs>
                </a:gsLst>
                <a:lin ang="27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26" name="Shape 26"/>
              <p:cNvSpPr/>
              <p:nvPr/>
            </p:nvSpPr>
            <p:spPr>
              <a:xfrm>
                <a:off x="485775" y="312738"/>
                <a:ext cx="646113" cy="771524"/>
              </a:xfrm>
              <a:custGeom>
                <a:avLst/>
                <a:gdLst/>
                <a:ahLst/>
                <a:cxnLst>
                  <a:cxn ang="0">
                    <a:pos x="wd2" y="hd2"/>
                  </a:cxn>
                  <a:cxn ang="5400000">
                    <a:pos x="wd2" y="hd2"/>
                  </a:cxn>
                  <a:cxn ang="10800000">
                    <a:pos x="wd2" y="hd2"/>
                  </a:cxn>
                  <a:cxn ang="16200000">
                    <a:pos x="wd2" y="hd2"/>
                  </a:cxn>
                </a:cxnLst>
                <a:rect l="0" t="0" r="r" b="b"/>
                <a:pathLst>
                  <a:path w="21600" h="21600" extrusionOk="0">
                    <a:moveTo>
                      <a:pt x="958" y="13333"/>
                    </a:moveTo>
                    <a:lnTo>
                      <a:pt x="1277" y="10933"/>
                    </a:lnTo>
                    <a:lnTo>
                      <a:pt x="2554" y="8800"/>
                    </a:lnTo>
                    <a:lnTo>
                      <a:pt x="4416" y="6667"/>
                    </a:lnTo>
                    <a:lnTo>
                      <a:pt x="6969" y="4800"/>
                    </a:lnTo>
                    <a:lnTo>
                      <a:pt x="9842" y="3200"/>
                    </a:lnTo>
                    <a:lnTo>
                      <a:pt x="13354" y="1867"/>
                    </a:lnTo>
                    <a:lnTo>
                      <a:pt x="17503" y="1067"/>
                    </a:lnTo>
                    <a:lnTo>
                      <a:pt x="21600" y="267"/>
                    </a:lnTo>
                    <a:lnTo>
                      <a:pt x="21600" y="0"/>
                    </a:lnTo>
                    <a:lnTo>
                      <a:pt x="17184" y="533"/>
                    </a:lnTo>
                    <a:lnTo>
                      <a:pt x="13034" y="1600"/>
                    </a:lnTo>
                    <a:lnTo>
                      <a:pt x="9523" y="2933"/>
                    </a:lnTo>
                    <a:lnTo>
                      <a:pt x="6331" y="4533"/>
                    </a:lnTo>
                    <a:lnTo>
                      <a:pt x="3831" y="6400"/>
                    </a:lnTo>
                    <a:lnTo>
                      <a:pt x="1596" y="8533"/>
                    </a:lnTo>
                    <a:lnTo>
                      <a:pt x="319" y="10933"/>
                    </a:lnTo>
                    <a:lnTo>
                      <a:pt x="0" y="13333"/>
                    </a:lnTo>
                    <a:lnTo>
                      <a:pt x="319" y="15467"/>
                    </a:lnTo>
                    <a:lnTo>
                      <a:pt x="1596" y="17600"/>
                    </a:lnTo>
                    <a:lnTo>
                      <a:pt x="3511" y="19733"/>
                    </a:lnTo>
                    <a:lnTo>
                      <a:pt x="5693" y="21600"/>
                    </a:lnTo>
                    <a:lnTo>
                      <a:pt x="6969" y="21600"/>
                    </a:lnTo>
                    <a:lnTo>
                      <a:pt x="4416" y="20000"/>
                    </a:lnTo>
                    <a:lnTo>
                      <a:pt x="2554" y="17867"/>
                    </a:lnTo>
                    <a:lnTo>
                      <a:pt x="1277" y="15733"/>
                    </a:lnTo>
                    <a:lnTo>
                      <a:pt x="958" y="13333"/>
                    </a:lnTo>
                    <a:close/>
                  </a:path>
                </a:pathLst>
              </a:custGeom>
              <a:gradFill flip="none" rotWithShape="1">
                <a:gsLst>
                  <a:gs pos="0">
                    <a:schemeClr val="accent2"/>
                  </a:gs>
                  <a:gs pos="100000">
                    <a:schemeClr val="accent6"/>
                  </a:gs>
                </a:gsLst>
                <a:lin ang="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27" name="Shape 27"/>
              <p:cNvSpPr/>
              <p:nvPr/>
            </p:nvSpPr>
            <p:spPr>
              <a:xfrm>
                <a:off x="1922463" y="655637"/>
                <a:ext cx="171450" cy="400050"/>
              </a:xfrm>
              <a:custGeom>
                <a:avLst/>
                <a:gdLst/>
                <a:ahLst/>
                <a:cxnLst>
                  <a:cxn ang="0">
                    <a:pos x="wd2" y="hd2"/>
                  </a:cxn>
                  <a:cxn ang="5400000">
                    <a:pos x="wd2" y="hd2"/>
                  </a:cxn>
                  <a:cxn ang="10800000">
                    <a:pos x="wd2" y="hd2"/>
                  </a:cxn>
                  <a:cxn ang="16200000">
                    <a:pos x="wd2" y="hd2"/>
                  </a:cxn>
                </a:cxnLst>
                <a:rect l="0" t="0" r="r" b="b"/>
                <a:pathLst>
                  <a:path w="21600" h="21600" extrusionOk="0">
                    <a:moveTo>
                      <a:pt x="17966" y="7200"/>
                    </a:moveTo>
                    <a:lnTo>
                      <a:pt x="16755" y="11314"/>
                    </a:lnTo>
                    <a:lnTo>
                      <a:pt x="13121" y="14914"/>
                    </a:lnTo>
                    <a:lnTo>
                      <a:pt x="7267" y="18514"/>
                    </a:lnTo>
                    <a:lnTo>
                      <a:pt x="0" y="21600"/>
                    </a:lnTo>
                    <a:lnTo>
                      <a:pt x="3634" y="21600"/>
                    </a:lnTo>
                    <a:lnTo>
                      <a:pt x="10699" y="18514"/>
                    </a:lnTo>
                    <a:lnTo>
                      <a:pt x="16755" y="14914"/>
                    </a:lnTo>
                    <a:lnTo>
                      <a:pt x="20389" y="11314"/>
                    </a:lnTo>
                    <a:lnTo>
                      <a:pt x="21600" y="7200"/>
                    </a:lnTo>
                    <a:lnTo>
                      <a:pt x="20389" y="3600"/>
                    </a:lnTo>
                    <a:lnTo>
                      <a:pt x="17966" y="0"/>
                    </a:lnTo>
                    <a:lnTo>
                      <a:pt x="13121" y="0"/>
                    </a:lnTo>
                    <a:lnTo>
                      <a:pt x="16755" y="3600"/>
                    </a:lnTo>
                    <a:lnTo>
                      <a:pt x="17966" y="7200"/>
                    </a:lnTo>
                    <a:close/>
                  </a:path>
                </a:pathLst>
              </a:custGeom>
              <a:gradFill flip="none" rotWithShape="1">
                <a:gsLst>
                  <a:gs pos="0">
                    <a:srgbClr val="006FBA"/>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28" name="Shape 28"/>
              <p:cNvSpPr/>
              <p:nvPr/>
            </p:nvSpPr>
            <p:spPr>
              <a:xfrm>
                <a:off x="463550" y="85726"/>
                <a:ext cx="1325563" cy="238125"/>
              </a:xfrm>
              <a:custGeom>
                <a:avLst/>
                <a:gdLst/>
                <a:ahLst/>
                <a:cxnLst>
                  <a:cxn ang="0">
                    <a:pos x="wd2" y="hd2"/>
                  </a:cxn>
                  <a:cxn ang="5400000">
                    <a:pos x="wd2" y="hd2"/>
                  </a:cxn>
                  <a:cxn ang="10800000">
                    <a:pos x="wd2" y="hd2"/>
                  </a:cxn>
                  <a:cxn ang="16200000">
                    <a:pos x="wd2" y="hd2"/>
                  </a:cxn>
                </a:cxnLst>
                <a:rect l="0" t="0" r="r" b="b"/>
                <a:pathLst>
                  <a:path w="21600" h="21600" extrusionOk="0">
                    <a:moveTo>
                      <a:pt x="13400" y="2592"/>
                    </a:moveTo>
                    <a:lnTo>
                      <a:pt x="15443" y="3456"/>
                    </a:lnTo>
                    <a:lnTo>
                      <a:pt x="17642" y="4320"/>
                    </a:lnTo>
                    <a:lnTo>
                      <a:pt x="19531" y="6048"/>
                    </a:lnTo>
                    <a:lnTo>
                      <a:pt x="21419" y="8640"/>
                    </a:lnTo>
                    <a:lnTo>
                      <a:pt x="21600" y="6048"/>
                    </a:lnTo>
                    <a:lnTo>
                      <a:pt x="19686" y="3456"/>
                    </a:lnTo>
                    <a:lnTo>
                      <a:pt x="17797" y="1728"/>
                    </a:lnTo>
                    <a:lnTo>
                      <a:pt x="13400" y="0"/>
                    </a:lnTo>
                    <a:lnTo>
                      <a:pt x="9623" y="1728"/>
                    </a:lnTo>
                    <a:lnTo>
                      <a:pt x="6001" y="5184"/>
                    </a:lnTo>
                    <a:lnTo>
                      <a:pt x="2846" y="11232"/>
                    </a:lnTo>
                    <a:lnTo>
                      <a:pt x="0" y="19008"/>
                    </a:lnTo>
                    <a:lnTo>
                      <a:pt x="491" y="21600"/>
                    </a:lnTo>
                    <a:lnTo>
                      <a:pt x="3156" y="13824"/>
                    </a:lnTo>
                    <a:lnTo>
                      <a:pt x="6312" y="7776"/>
                    </a:lnTo>
                    <a:lnTo>
                      <a:pt x="9778" y="4320"/>
                    </a:lnTo>
                    <a:lnTo>
                      <a:pt x="13400" y="2592"/>
                    </a:lnTo>
                    <a:close/>
                  </a:path>
                </a:pathLst>
              </a:custGeom>
              <a:solidFill>
                <a:schemeClr val="accent2"/>
              </a:soli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29" name="Shape 29"/>
              <p:cNvSpPr/>
              <p:nvPr/>
            </p:nvSpPr>
            <p:spPr>
              <a:xfrm>
                <a:off x="144463" y="352426"/>
                <a:ext cx="271462" cy="731836"/>
              </a:xfrm>
              <a:custGeom>
                <a:avLst/>
                <a:gdLst/>
                <a:ahLst/>
                <a:cxnLst>
                  <a:cxn ang="0">
                    <a:pos x="wd2" y="hd2"/>
                  </a:cxn>
                  <a:cxn ang="5400000">
                    <a:pos x="wd2" y="hd2"/>
                  </a:cxn>
                  <a:cxn ang="10800000">
                    <a:pos x="wd2" y="hd2"/>
                  </a:cxn>
                  <a:cxn ang="16200000">
                    <a:pos x="wd2" y="hd2"/>
                  </a:cxn>
                </a:cxnLst>
                <a:rect l="0" t="0" r="r" b="b"/>
                <a:pathLst>
                  <a:path w="21600" h="21600" extrusionOk="0">
                    <a:moveTo>
                      <a:pt x="3916" y="12323"/>
                    </a:moveTo>
                    <a:lnTo>
                      <a:pt x="5432" y="8949"/>
                    </a:lnTo>
                    <a:lnTo>
                      <a:pt x="8463" y="6138"/>
                    </a:lnTo>
                    <a:lnTo>
                      <a:pt x="14653" y="3374"/>
                    </a:lnTo>
                    <a:lnTo>
                      <a:pt x="21600" y="843"/>
                    </a:lnTo>
                    <a:lnTo>
                      <a:pt x="19326" y="0"/>
                    </a:lnTo>
                    <a:lnTo>
                      <a:pt x="10863" y="2811"/>
                    </a:lnTo>
                    <a:lnTo>
                      <a:pt x="5432" y="5623"/>
                    </a:lnTo>
                    <a:lnTo>
                      <a:pt x="1642" y="8949"/>
                    </a:lnTo>
                    <a:lnTo>
                      <a:pt x="0" y="12323"/>
                    </a:lnTo>
                    <a:lnTo>
                      <a:pt x="758" y="14853"/>
                    </a:lnTo>
                    <a:lnTo>
                      <a:pt x="3158" y="17102"/>
                    </a:lnTo>
                    <a:lnTo>
                      <a:pt x="6189" y="19351"/>
                    </a:lnTo>
                    <a:lnTo>
                      <a:pt x="10863" y="21600"/>
                    </a:lnTo>
                    <a:lnTo>
                      <a:pt x="15411" y="21600"/>
                    </a:lnTo>
                    <a:lnTo>
                      <a:pt x="10863" y="19351"/>
                    </a:lnTo>
                    <a:lnTo>
                      <a:pt x="6947" y="17102"/>
                    </a:lnTo>
                    <a:lnTo>
                      <a:pt x="4674" y="14853"/>
                    </a:lnTo>
                    <a:lnTo>
                      <a:pt x="3916" y="12323"/>
                    </a:lnTo>
                    <a:close/>
                  </a:path>
                </a:pathLst>
              </a:custGeom>
              <a:solidFill>
                <a:schemeClr val="accent2"/>
              </a:soli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30" name="Shape 30"/>
              <p:cNvSpPr/>
              <p:nvPr/>
            </p:nvSpPr>
            <p:spPr>
              <a:xfrm>
                <a:off x="1865313" y="190501"/>
                <a:ext cx="571500" cy="893761"/>
              </a:xfrm>
              <a:custGeom>
                <a:avLst/>
                <a:gdLst/>
                <a:ahLst/>
                <a:cxnLst>
                  <a:cxn ang="0">
                    <a:pos x="wd2" y="hd2"/>
                  </a:cxn>
                  <a:cxn ang="5400000">
                    <a:pos x="wd2" y="hd2"/>
                  </a:cxn>
                  <a:cxn ang="10800000">
                    <a:pos x="wd2" y="hd2"/>
                  </a:cxn>
                  <a:cxn ang="16200000">
                    <a:pos x="wd2" y="hd2"/>
                  </a:cxn>
                </a:cxnLst>
                <a:rect l="0" t="0" r="r" b="b"/>
                <a:pathLst>
                  <a:path w="21600" h="21600" extrusionOk="0">
                    <a:moveTo>
                      <a:pt x="21600" y="14004"/>
                    </a:moveTo>
                    <a:lnTo>
                      <a:pt x="21180" y="11702"/>
                    </a:lnTo>
                    <a:lnTo>
                      <a:pt x="20100" y="9630"/>
                    </a:lnTo>
                    <a:lnTo>
                      <a:pt x="18300" y="7827"/>
                    </a:lnTo>
                    <a:lnTo>
                      <a:pt x="15720" y="5985"/>
                    </a:lnTo>
                    <a:lnTo>
                      <a:pt x="12780" y="4144"/>
                    </a:lnTo>
                    <a:lnTo>
                      <a:pt x="9540" y="2532"/>
                    </a:lnTo>
                    <a:lnTo>
                      <a:pt x="5520" y="1151"/>
                    </a:lnTo>
                    <a:lnTo>
                      <a:pt x="1140" y="0"/>
                    </a:lnTo>
                    <a:lnTo>
                      <a:pt x="0" y="460"/>
                    </a:lnTo>
                    <a:lnTo>
                      <a:pt x="4020" y="1611"/>
                    </a:lnTo>
                    <a:lnTo>
                      <a:pt x="8040" y="2993"/>
                    </a:lnTo>
                    <a:lnTo>
                      <a:pt x="11340" y="4374"/>
                    </a:lnTo>
                    <a:lnTo>
                      <a:pt x="14280" y="6215"/>
                    </a:lnTo>
                    <a:lnTo>
                      <a:pt x="16440" y="8057"/>
                    </a:lnTo>
                    <a:lnTo>
                      <a:pt x="17940" y="9860"/>
                    </a:lnTo>
                    <a:lnTo>
                      <a:pt x="19020" y="11932"/>
                    </a:lnTo>
                    <a:lnTo>
                      <a:pt x="19380" y="14004"/>
                    </a:lnTo>
                    <a:lnTo>
                      <a:pt x="19020" y="16075"/>
                    </a:lnTo>
                    <a:lnTo>
                      <a:pt x="17940" y="17917"/>
                    </a:lnTo>
                    <a:lnTo>
                      <a:pt x="16440" y="19758"/>
                    </a:lnTo>
                    <a:lnTo>
                      <a:pt x="14280" y="21600"/>
                    </a:lnTo>
                    <a:lnTo>
                      <a:pt x="16080" y="21600"/>
                    </a:lnTo>
                    <a:lnTo>
                      <a:pt x="18660" y="19758"/>
                    </a:lnTo>
                    <a:lnTo>
                      <a:pt x="20100" y="17917"/>
                    </a:lnTo>
                    <a:lnTo>
                      <a:pt x="21180" y="16075"/>
                    </a:lnTo>
                    <a:lnTo>
                      <a:pt x="21600" y="14004"/>
                    </a:lnTo>
                    <a:close/>
                  </a:path>
                </a:pathLst>
              </a:custGeom>
              <a:gradFill flip="none" rotWithShape="1">
                <a:gsLst>
                  <a:gs pos="0">
                    <a:srgbClr val="0077C8"/>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31" name="Shape 31"/>
              <p:cNvSpPr/>
              <p:nvPr/>
            </p:nvSpPr>
            <p:spPr>
              <a:xfrm>
                <a:off x="860425" y="1"/>
                <a:ext cx="1711325" cy="674686"/>
              </a:xfrm>
              <a:custGeom>
                <a:avLst/>
                <a:gdLst/>
                <a:ahLst/>
                <a:cxnLst>
                  <a:cxn ang="0">
                    <a:pos x="wd2" y="hd2"/>
                  </a:cxn>
                  <a:cxn ang="5400000">
                    <a:pos x="wd2" y="hd2"/>
                  </a:cxn>
                  <a:cxn ang="10800000">
                    <a:pos x="wd2" y="hd2"/>
                  </a:cxn>
                  <a:cxn ang="16200000">
                    <a:pos x="wd2" y="hd2"/>
                  </a:cxn>
                </a:cxnLst>
                <a:rect l="0" t="0" r="r" b="b"/>
                <a:pathLst>
                  <a:path w="21600" h="21600" extrusionOk="0">
                    <a:moveTo>
                      <a:pt x="21099" y="21600"/>
                    </a:moveTo>
                    <a:lnTo>
                      <a:pt x="21600" y="21295"/>
                    </a:lnTo>
                    <a:lnTo>
                      <a:pt x="21360" y="19160"/>
                    </a:lnTo>
                    <a:lnTo>
                      <a:pt x="20979" y="17077"/>
                    </a:lnTo>
                    <a:lnTo>
                      <a:pt x="19757" y="12808"/>
                    </a:lnTo>
                    <a:lnTo>
                      <a:pt x="18174" y="9148"/>
                    </a:lnTo>
                    <a:lnTo>
                      <a:pt x="16230" y="6099"/>
                    </a:lnTo>
                    <a:lnTo>
                      <a:pt x="13906" y="3659"/>
                    </a:lnTo>
                    <a:lnTo>
                      <a:pt x="11221" y="1525"/>
                    </a:lnTo>
                    <a:lnTo>
                      <a:pt x="8416" y="305"/>
                    </a:lnTo>
                    <a:lnTo>
                      <a:pt x="5370" y="0"/>
                    </a:lnTo>
                    <a:lnTo>
                      <a:pt x="2685" y="305"/>
                    </a:lnTo>
                    <a:lnTo>
                      <a:pt x="0" y="1220"/>
                    </a:lnTo>
                    <a:lnTo>
                      <a:pt x="240" y="1830"/>
                    </a:lnTo>
                    <a:lnTo>
                      <a:pt x="2685" y="915"/>
                    </a:lnTo>
                    <a:lnTo>
                      <a:pt x="5370" y="610"/>
                    </a:lnTo>
                    <a:lnTo>
                      <a:pt x="8416" y="915"/>
                    </a:lnTo>
                    <a:lnTo>
                      <a:pt x="11101" y="2135"/>
                    </a:lnTo>
                    <a:lnTo>
                      <a:pt x="13665" y="4269"/>
                    </a:lnTo>
                    <a:lnTo>
                      <a:pt x="15990" y="6709"/>
                    </a:lnTo>
                    <a:lnTo>
                      <a:pt x="17933" y="9758"/>
                    </a:lnTo>
                    <a:lnTo>
                      <a:pt x="19396" y="13417"/>
                    </a:lnTo>
                    <a:lnTo>
                      <a:pt x="20017" y="15247"/>
                    </a:lnTo>
                    <a:lnTo>
                      <a:pt x="20498" y="17382"/>
                    </a:lnTo>
                    <a:lnTo>
                      <a:pt x="20859" y="19465"/>
                    </a:lnTo>
                    <a:lnTo>
                      <a:pt x="21099" y="21600"/>
                    </a:lnTo>
                    <a:close/>
                  </a:path>
                </a:pathLst>
              </a:custGeom>
              <a:gradFill flip="none" rotWithShape="1">
                <a:gsLst>
                  <a:gs pos="0">
                    <a:srgbClr val="0077C8"/>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32" name="Shape 32"/>
              <p:cNvSpPr/>
              <p:nvPr/>
            </p:nvSpPr>
            <p:spPr>
              <a:xfrm>
                <a:off x="2425700" y="712787"/>
                <a:ext cx="155575" cy="37147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5510" y="21600"/>
                    </a:lnTo>
                    <a:lnTo>
                      <a:pt x="12122" y="17169"/>
                    </a:lnTo>
                    <a:lnTo>
                      <a:pt x="17633" y="12738"/>
                    </a:lnTo>
                    <a:lnTo>
                      <a:pt x="20278" y="8308"/>
                    </a:lnTo>
                    <a:lnTo>
                      <a:pt x="21600" y="3323"/>
                    </a:lnTo>
                    <a:lnTo>
                      <a:pt x="21600" y="0"/>
                    </a:lnTo>
                    <a:lnTo>
                      <a:pt x="16310" y="0"/>
                    </a:lnTo>
                    <a:lnTo>
                      <a:pt x="16310" y="3323"/>
                    </a:lnTo>
                    <a:lnTo>
                      <a:pt x="14767" y="8308"/>
                    </a:lnTo>
                    <a:lnTo>
                      <a:pt x="12122" y="12738"/>
                    </a:lnTo>
                    <a:lnTo>
                      <a:pt x="6833" y="17169"/>
                    </a:lnTo>
                    <a:lnTo>
                      <a:pt x="0" y="21600"/>
                    </a:lnTo>
                    <a:close/>
                  </a:path>
                </a:pathLst>
              </a:custGeom>
              <a:gradFill flip="none" rotWithShape="1">
                <a:gsLst>
                  <a:gs pos="0">
                    <a:srgbClr val="0077C8"/>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33" name="Shape 33"/>
              <p:cNvSpPr/>
              <p:nvPr/>
            </p:nvSpPr>
            <p:spPr>
              <a:xfrm>
                <a:off x="0" y="66676"/>
                <a:ext cx="763588" cy="1017586"/>
              </a:xfrm>
              <a:custGeom>
                <a:avLst/>
                <a:gdLst/>
                <a:ahLst/>
                <a:cxnLst>
                  <a:cxn ang="0">
                    <a:pos x="wd2" y="hd2"/>
                  </a:cxn>
                  <a:cxn ang="5400000">
                    <a:pos x="wd2" y="hd2"/>
                  </a:cxn>
                  <a:cxn ang="10800000">
                    <a:pos x="wd2" y="hd2"/>
                  </a:cxn>
                  <a:cxn ang="16200000">
                    <a:pos x="wd2" y="hd2"/>
                  </a:cxn>
                </a:cxnLst>
                <a:rect l="0" t="0" r="r" b="b"/>
                <a:pathLst>
                  <a:path w="21600" h="21600" extrusionOk="0">
                    <a:moveTo>
                      <a:pt x="808" y="14928"/>
                    </a:moveTo>
                    <a:lnTo>
                      <a:pt x="1078" y="12502"/>
                    </a:lnTo>
                    <a:lnTo>
                      <a:pt x="2470" y="10278"/>
                    </a:lnTo>
                    <a:lnTo>
                      <a:pt x="4086" y="8290"/>
                    </a:lnTo>
                    <a:lnTo>
                      <a:pt x="6556" y="6268"/>
                    </a:lnTo>
                    <a:lnTo>
                      <a:pt x="9565" y="4448"/>
                    </a:lnTo>
                    <a:lnTo>
                      <a:pt x="13113" y="2831"/>
                    </a:lnTo>
                    <a:lnTo>
                      <a:pt x="17244" y="1617"/>
                    </a:lnTo>
                    <a:lnTo>
                      <a:pt x="21600" y="404"/>
                    </a:lnTo>
                    <a:lnTo>
                      <a:pt x="20522" y="0"/>
                    </a:lnTo>
                    <a:lnTo>
                      <a:pt x="16121" y="1213"/>
                    </a:lnTo>
                    <a:lnTo>
                      <a:pt x="12304" y="2628"/>
                    </a:lnTo>
                    <a:lnTo>
                      <a:pt x="8757" y="4246"/>
                    </a:lnTo>
                    <a:lnTo>
                      <a:pt x="5748" y="6066"/>
                    </a:lnTo>
                    <a:lnTo>
                      <a:pt x="3278" y="8087"/>
                    </a:lnTo>
                    <a:lnTo>
                      <a:pt x="1662" y="10278"/>
                    </a:lnTo>
                    <a:lnTo>
                      <a:pt x="269" y="12502"/>
                    </a:lnTo>
                    <a:lnTo>
                      <a:pt x="0" y="14928"/>
                    </a:lnTo>
                    <a:lnTo>
                      <a:pt x="269" y="16748"/>
                    </a:lnTo>
                    <a:lnTo>
                      <a:pt x="808" y="18365"/>
                    </a:lnTo>
                    <a:lnTo>
                      <a:pt x="1931" y="19983"/>
                    </a:lnTo>
                    <a:lnTo>
                      <a:pt x="3278" y="21600"/>
                    </a:lnTo>
                    <a:lnTo>
                      <a:pt x="4356" y="21600"/>
                    </a:lnTo>
                    <a:lnTo>
                      <a:pt x="3009" y="19983"/>
                    </a:lnTo>
                    <a:lnTo>
                      <a:pt x="1931" y="18365"/>
                    </a:lnTo>
                    <a:lnTo>
                      <a:pt x="1078" y="16748"/>
                    </a:lnTo>
                    <a:lnTo>
                      <a:pt x="808" y="14928"/>
                    </a:lnTo>
                    <a:close/>
                  </a:path>
                </a:pathLst>
              </a:custGeom>
              <a:solidFill>
                <a:schemeClr val="accent2"/>
              </a:soli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grpSp>
        <p:grpSp>
          <p:nvGrpSpPr>
            <p:cNvPr id="1034" name="Group 52"/>
            <p:cNvGrpSpPr>
              <a:grpSpLocks/>
            </p:cNvGrpSpPr>
            <p:nvPr/>
          </p:nvGrpSpPr>
          <p:grpSpPr bwMode="auto">
            <a:xfrm>
              <a:off x="6550025" y="1066800"/>
              <a:ext cx="2144713" cy="1303338"/>
              <a:chOff x="0" y="0"/>
              <a:chExt cx="2144712" cy="1303337"/>
            </a:xfrm>
          </p:grpSpPr>
          <p:sp>
            <p:nvSpPr>
              <p:cNvPr id="35" name="Shape 35"/>
              <p:cNvSpPr/>
              <p:nvPr/>
            </p:nvSpPr>
            <p:spPr>
              <a:xfrm>
                <a:off x="114300" y="66675"/>
                <a:ext cx="1906587" cy="1160462"/>
              </a:xfrm>
              <a:custGeom>
                <a:avLst/>
                <a:gdLst/>
                <a:ahLst/>
                <a:cxnLst>
                  <a:cxn ang="0">
                    <a:pos x="wd2" y="hd2"/>
                  </a:cxn>
                  <a:cxn ang="5400000">
                    <a:pos x="wd2" y="hd2"/>
                  </a:cxn>
                  <a:cxn ang="10800000">
                    <a:pos x="wd2" y="hd2"/>
                  </a:cxn>
                  <a:cxn ang="16200000">
                    <a:pos x="wd2" y="hd2"/>
                  </a:cxn>
                </a:cxnLst>
                <a:rect l="0" t="0" r="r" b="b"/>
                <a:pathLst>
                  <a:path w="21600" h="21600" extrusionOk="0">
                    <a:moveTo>
                      <a:pt x="10863" y="0"/>
                    </a:moveTo>
                    <a:lnTo>
                      <a:pt x="8705" y="177"/>
                    </a:lnTo>
                    <a:lnTo>
                      <a:pt x="6654" y="886"/>
                    </a:lnTo>
                    <a:lnTo>
                      <a:pt x="4730" y="1773"/>
                    </a:lnTo>
                    <a:lnTo>
                      <a:pt x="3219" y="3191"/>
                    </a:lnTo>
                    <a:lnTo>
                      <a:pt x="1816" y="4787"/>
                    </a:lnTo>
                    <a:lnTo>
                      <a:pt x="863" y="6560"/>
                    </a:lnTo>
                    <a:lnTo>
                      <a:pt x="216" y="8687"/>
                    </a:lnTo>
                    <a:lnTo>
                      <a:pt x="0" y="10815"/>
                    </a:lnTo>
                    <a:lnTo>
                      <a:pt x="108" y="11849"/>
                    </a:lnTo>
                    <a:lnTo>
                      <a:pt x="216" y="12913"/>
                    </a:lnTo>
                    <a:lnTo>
                      <a:pt x="863" y="15040"/>
                    </a:lnTo>
                    <a:lnTo>
                      <a:pt x="1816" y="16813"/>
                    </a:lnTo>
                    <a:lnTo>
                      <a:pt x="3219" y="18409"/>
                    </a:lnTo>
                    <a:lnTo>
                      <a:pt x="4730" y="19827"/>
                    </a:lnTo>
                    <a:lnTo>
                      <a:pt x="6654" y="20714"/>
                    </a:lnTo>
                    <a:lnTo>
                      <a:pt x="8705" y="21423"/>
                    </a:lnTo>
                    <a:lnTo>
                      <a:pt x="10863" y="21600"/>
                    </a:lnTo>
                    <a:lnTo>
                      <a:pt x="13003" y="21423"/>
                    </a:lnTo>
                    <a:lnTo>
                      <a:pt x="15053" y="20714"/>
                    </a:lnTo>
                    <a:lnTo>
                      <a:pt x="16870" y="19827"/>
                    </a:lnTo>
                    <a:lnTo>
                      <a:pt x="18489" y="18409"/>
                    </a:lnTo>
                    <a:lnTo>
                      <a:pt x="19784" y="16813"/>
                    </a:lnTo>
                    <a:lnTo>
                      <a:pt x="20737" y="15040"/>
                    </a:lnTo>
                    <a:lnTo>
                      <a:pt x="21384" y="12913"/>
                    </a:lnTo>
                    <a:lnTo>
                      <a:pt x="21600" y="11849"/>
                    </a:lnTo>
                    <a:lnTo>
                      <a:pt x="21600" y="9751"/>
                    </a:lnTo>
                    <a:lnTo>
                      <a:pt x="21384" y="8687"/>
                    </a:lnTo>
                    <a:lnTo>
                      <a:pt x="20737" y="6560"/>
                    </a:lnTo>
                    <a:lnTo>
                      <a:pt x="19784" y="4787"/>
                    </a:lnTo>
                    <a:lnTo>
                      <a:pt x="18489" y="3191"/>
                    </a:lnTo>
                    <a:lnTo>
                      <a:pt x="16870" y="1773"/>
                    </a:lnTo>
                    <a:lnTo>
                      <a:pt x="15053" y="886"/>
                    </a:lnTo>
                    <a:lnTo>
                      <a:pt x="13003" y="177"/>
                    </a:lnTo>
                    <a:lnTo>
                      <a:pt x="10863" y="0"/>
                    </a:lnTo>
                    <a:close/>
                    <a:moveTo>
                      <a:pt x="10863" y="20891"/>
                    </a:moveTo>
                    <a:lnTo>
                      <a:pt x="8813" y="20714"/>
                    </a:lnTo>
                    <a:lnTo>
                      <a:pt x="6870" y="20182"/>
                    </a:lnTo>
                    <a:lnTo>
                      <a:pt x="5162" y="19118"/>
                    </a:lnTo>
                    <a:lnTo>
                      <a:pt x="3651" y="18054"/>
                    </a:lnTo>
                    <a:lnTo>
                      <a:pt x="2356" y="16459"/>
                    </a:lnTo>
                    <a:lnTo>
                      <a:pt x="1493" y="14686"/>
                    </a:lnTo>
                    <a:lnTo>
                      <a:pt x="863" y="12913"/>
                    </a:lnTo>
                    <a:lnTo>
                      <a:pt x="755" y="11849"/>
                    </a:lnTo>
                    <a:lnTo>
                      <a:pt x="647" y="10815"/>
                    </a:lnTo>
                    <a:lnTo>
                      <a:pt x="755" y="9751"/>
                    </a:lnTo>
                    <a:lnTo>
                      <a:pt x="863" y="8865"/>
                    </a:lnTo>
                    <a:lnTo>
                      <a:pt x="1493" y="6914"/>
                    </a:lnTo>
                    <a:lnTo>
                      <a:pt x="2356" y="5141"/>
                    </a:lnTo>
                    <a:lnTo>
                      <a:pt x="3651" y="3723"/>
                    </a:lnTo>
                    <a:lnTo>
                      <a:pt x="5162" y="2482"/>
                    </a:lnTo>
                    <a:lnTo>
                      <a:pt x="6870" y="1596"/>
                    </a:lnTo>
                    <a:lnTo>
                      <a:pt x="8813" y="886"/>
                    </a:lnTo>
                    <a:lnTo>
                      <a:pt x="10863" y="709"/>
                    </a:lnTo>
                    <a:lnTo>
                      <a:pt x="12895" y="886"/>
                    </a:lnTo>
                    <a:lnTo>
                      <a:pt x="14838" y="1596"/>
                    </a:lnTo>
                    <a:lnTo>
                      <a:pt x="16546" y="2482"/>
                    </a:lnTo>
                    <a:lnTo>
                      <a:pt x="18057" y="3723"/>
                    </a:lnTo>
                    <a:lnTo>
                      <a:pt x="19244" y="5141"/>
                    </a:lnTo>
                    <a:lnTo>
                      <a:pt x="20215" y="6914"/>
                    </a:lnTo>
                    <a:lnTo>
                      <a:pt x="20737" y="8865"/>
                    </a:lnTo>
                    <a:lnTo>
                      <a:pt x="20953" y="10815"/>
                    </a:lnTo>
                    <a:lnTo>
                      <a:pt x="20737" y="12913"/>
                    </a:lnTo>
                    <a:lnTo>
                      <a:pt x="20215" y="14686"/>
                    </a:lnTo>
                    <a:lnTo>
                      <a:pt x="19244" y="16459"/>
                    </a:lnTo>
                    <a:lnTo>
                      <a:pt x="18057" y="18054"/>
                    </a:lnTo>
                    <a:lnTo>
                      <a:pt x="16546" y="19118"/>
                    </a:lnTo>
                    <a:lnTo>
                      <a:pt x="14838" y="20182"/>
                    </a:lnTo>
                    <a:lnTo>
                      <a:pt x="12895" y="20714"/>
                    </a:lnTo>
                    <a:lnTo>
                      <a:pt x="10863" y="20891"/>
                    </a:lnTo>
                    <a:close/>
                  </a:path>
                </a:pathLst>
              </a:custGeom>
              <a:gradFill flip="none" rotWithShape="1">
                <a:gsLst>
                  <a:gs pos="0">
                    <a:schemeClr val="accent2"/>
                  </a:gs>
                  <a:gs pos="100000">
                    <a:srgbClr val="088CE5"/>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36" name="Shape 36"/>
              <p:cNvSpPr/>
              <p:nvPr/>
            </p:nvSpPr>
            <p:spPr>
              <a:xfrm>
                <a:off x="0" y="9525"/>
                <a:ext cx="863600" cy="1169987"/>
              </a:xfrm>
              <a:custGeom>
                <a:avLst/>
                <a:gdLst/>
                <a:ahLst/>
                <a:cxnLst>
                  <a:cxn ang="0">
                    <a:pos x="wd2" y="hd2"/>
                  </a:cxn>
                  <a:cxn ang="5400000">
                    <a:pos x="wd2" y="hd2"/>
                  </a:cxn>
                  <a:cxn ang="10800000">
                    <a:pos x="wd2" y="hd2"/>
                  </a:cxn>
                  <a:cxn ang="16200000">
                    <a:pos x="wd2" y="hd2"/>
                  </a:cxn>
                </a:cxnLst>
                <a:rect l="0" t="0" r="r" b="b"/>
                <a:pathLst>
                  <a:path w="21600" h="21600" extrusionOk="0">
                    <a:moveTo>
                      <a:pt x="953" y="11782"/>
                    </a:moveTo>
                    <a:lnTo>
                      <a:pt x="1429" y="9672"/>
                    </a:lnTo>
                    <a:lnTo>
                      <a:pt x="2621" y="7737"/>
                    </a:lnTo>
                    <a:lnTo>
                      <a:pt x="4288" y="5979"/>
                    </a:lnTo>
                    <a:lnTo>
                      <a:pt x="6869" y="4396"/>
                    </a:lnTo>
                    <a:lnTo>
                      <a:pt x="9966" y="2989"/>
                    </a:lnTo>
                    <a:lnTo>
                      <a:pt x="13301" y="1758"/>
                    </a:lnTo>
                    <a:lnTo>
                      <a:pt x="17312" y="879"/>
                    </a:lnTo>
                    <a:lnTo>
                      <a:pt x="21600" y="352"/>
                    </a:lnTo>
                    <a:lnTo>
                      <a:pt x="21600" y="0"/>
                    </a:lnTo>
                    <a:lnTo>
                      <a:pt x="17074" y="528"/>
                    </a:lnTo>
                    <a:lnTo>
                      <a:pt x="13063" y="1407"/>
                    </a:lnTo>
                    <a:lnTo>
                      <a:pt x="9251" y="2638"/>
                    </a:lnTo>
                    <a:lnTo>
                      <a:pt x="6154" y="4045"/>
                    </a:lnTo>
                    <a:lnTo>
                      <a:pt x="3574" y="5803"/>
                    </a:lnTo>
                    <a:lnTo>
                      <a:pt x="1668" y="7561"/>
                    </a:lnTo>
                    <a:lnTo>
                      <a:pt x="476" y="9672"/>
                    </a:lnTo>
                    <a:lnTo>
                      <a:pt x="0" y="11782"/>
                    </a:lnTo>
                    <a:lnTo>
                      <a:pt x="238" y="13335"/>
                    </a:lnTo>
                    <a:lnTo>
                      <a:pt x="715" y="14742"/>
                    </a:lnTo>
                    <a:lnTo>
                      <a:pt x="1668" y="15973"/>
                    </a:lnTo>
                    <a:lnTo>
                      <a:pt x="3097" y="17380"/>
                    </a:lnTo>
                    <a:lnTo>
                      <a:pt x="4526" y="18611"/>
                    </a:lnTo>
                    <a:lnTo>
                      <a:pt x="6393" y="19666"/>
                    </a:lnTo>
                    <a:lnTo>
                      <a:pt x="8775" y="20721"/>
                    </a:lnTo>
                    <a:lnTo>
                      <a:pt x="11157" y="21600"/>
                    </a:lnTo>
                    <a:lnTo>
                      <a:pt x="12825" y="21600"/>
                    </a:lnTo>
                    <a:lnTo>
                      <a:pt x="10204" y="20721"/>
                    </a:lnTo>
                    <a:lnTo>
                      <a:pt x="5916" y="18611"/>
                    </a:lnTo>
                    <a:lnTo>
                      <a:pt x="4288" y="17380"/>
                    </a:lnTo>
                    <a:lnTo>
                      <a:pt x="2859" y="16149"/>
                    </a:lnTo>
                    <a:lnTo>
                      <a:pt x="1906" y="14742"/>
                    </a:lnTo>
                    <a:lnTo>
                      <a:pt x="1191" y="13335"/>
                    </a:lnTo>
                    <a:lnTo>
                      <a:pt x="953" y="11782"/>
                    </a:lnTo>
                    <a:close/>
                  </a:path>
                </a:pathLst>
              </a:custGeom>
              <a:gradFill flip="none" rotWithShape="1">
                <a:gsLst>
                  <a:gs pos="0">
                    <a:schemeClr val="accent2"/>
                  </a:gs>
                  <a:gs pos="100000">
                    <a:srgbClr val="088CE5"/>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37" name="Shape 37"/>
              <p:cNvSpPr/>
              <p:nvPr/>
            </p:nvSpPr>
            <p:spPr>
              <a:xfrm>
                <a:off x="1054100" y="0"/>
                <a:ext cx="966788" cy="400050"/>
              </a:xfrm>
              <a:custGeom>
                <a:avLst/>
                <a:gdLst/>
                <a:ahLst/>
                <a:cxnLst>
                  <a:cxn ang="0">
                    <a:pos x="wd2" y="hd2"/>
                  </a:cxn>
                  <a:cxn ang="5400000">
                    <a:pos x="wd2" y="hd2"/>
                  </a:cxn>
                  <a:cxn ang="10800000">
                    <a:pos x="wd2" y="hd2"/>
                  </a:cxn>
                  <a:cxn ang="16200000">
                    <a:pos x="wd2" y="hd2"/>
                  </a:cxn>
                </a:cxnLst>
                <a:rect l="0" t="0" r="r" b="b"/>
                <a:pathLst>
                  <a:path w="21600" h="21600" extrusionOk="0">
                    <a:moveTo>
                      <a:pt x="426" y="1029"/>
                    </a:moveTo>
                    <a:lnTo>
                      <a:pt x="4008" y="1543"/>
                    </a:lnTo>
                    <a:lnTo>
                      <a:pt x="7200" y="2571"/>
                    </a:lnTo>
                    <a:lnTo>
                      <a:pt x="10357" y="4114"/>
                    </a:lnTo>
                    <a:lnTo>
                      <a:pt x="13336" y="6686"/>
                    </a:lnTo>
                    <a:lnTo>
                      <a:pt x="15890" y="9771"/>
                    </a:lnTo>
                    <a:lnTo>
                      <a:pt x="18231" y="13371"/>
                    </a:lnTo>
                    <a:lnTo>
                      <a:pt x="20110" y="16971"/>
                    </a:lnTo>
                    <a:lnTo>
                      <a:pt x="21600" y="21600"/>
                    </a:lnTo>
                    <a:lnTo>
                      <a:pt x="21600" y="18514"/>
                    </a:lnTo>
                    <a:lnTo>
                      <a:pt x="19898" y="14400"/>
                    </a:lnTo>
                    <a:lnTo>
                      <a:pt x="17805" y="10800"/>
                    </a:lnTo>
                    <a:lnTo>
                      <a:pt x="15464" y="7714"/>
                    </a:lnTo>
                    <a:lnTo>
                      <a:pt x="12910" y="5143"/>
                    </a:lnTo>
                    <a:lnTo>
                      <a:pt x="10144" y="3086"/>
                    </a:lnTo>
                    <a:lnTo>
                      <a:pt x="6987" y="1543"/>
                    </a:lnTo>
                    <a:lnTo>
                      <a:pt x="3795" y="514"/>
                    </a:lnTo>
                    <a:lnTo>
                      <a:pt x="426" y="0"/>
                    </a:lnTo>
                    <a:lnTo>
                      <a:pt x="0" y="0"/>
                    </a:lnTo>
                    <a:lnTo>
                      <a:pt x="0" y="1029"/>
                    </a:lnTo>
                    <a:lnTo>
                      <a:pt x="426" y="1029"/>
                    </a:lnTo>
                    <a:close/>
                  </a:path>
                </a:pathLst>
              </a:custGeom>
              <a:gradFill flip="none" rotWithShape="1">
                <a:gsLst>
                  <a:gs pos="0">
                    <a:schemeClr val="accent2"/>
                  </a:gs>
                  <a:gs pos="100000">
                    <a:srgbClr val="0F8FE6"/>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38" name="Shape 38"/>
              <p:cNvSpPr/>
              <p:nvPr/>
            </p:nvSpPr>
            <p:spPr>
              <a:xfrm>
                <a:off x="1774824" y="1027112"/>
                <a:ext cx="114300" cy="8572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0800" y="12000"/>
                    </a:lnTo>
                    <a:lnTo>
                      <a:pt x="0" y="21600"/>
                    </a:lnTo>
                    <a:lnTo>
                      <a:pt x="10800" y="21600"/>
                    </a:lnTo>
                    <a:lnTo>
                      <a:pt x="16200" y="16800"/>
                    </a:lnTo>
                    <a:lnTo>
                      <a:pt x="21600" y="9600"/>
                    </a:lnTo>
                    <a:lnTo>
                      <a:pt x="21600" y="0"/>
                    </a:lnTo>
                    <a:close/>
                  </a:path>
                </a:pathLst>
              </a:custGeom>
              <a:gradFill flip="none" rotWithShape="1">
                <a:gsLst>
                  <a:gs pos="0">
                    <a:srgbClr val="0080D6"/>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39" name="Shape 39"/>
              <p:cNvSpPr/>
              <p:nvPr/>
            </p:nvSpPr>
            <p:spPr>
              <a:xfrm>
                <a:off x="598488" y="1131887"/>
                <a:ext cx="1119186" cy="171450"/>
              </a:xfrm>
              <a:custGeom>
                <a:avLst/>
                <a:gdLst/>
                <a:ahLst/>
                <a:cxnLst>
                  <a:cxn ang="0">
                    <a:pos x="wd2" y="hd2"/>
                  </a:cxn>
                  <a:cxn ang="5400000">
                    <a:pos x="wd2" y="hd2"/>
                  </a:cxn>
                  <a:cxn ang="10800000">
                    <a:pos x="wd2" y="hd2"/>
                  </a:cxn>
                  <a:cxn ang="16200000">
                    <a:pos x="wd2" y="hd2"/>
                  </a:cxn>
                </a:cxnLst>
                <a:rect l="0" t="0" r="r" b="b"/>
                <a:pathLst>
                  <a:path w="21600" h="21600" extrusionOk="0">
                    <a:moveTo>
                      <a:pt x="9161" y="18000"/>
                    </a:moveTo>
                    <a:lnTo>
                      <a:pt x="6771" y="18000"/>
                    </a:lnTo>
                    <a:lnTo>
                      <a:pt x="4381" y="15600"/>
                    </a:lnTo>
                    <a:lnTo>
                      <a:pt x="0" y="9600"/>
                    </a:lnTo>
                    <a:lnTo>
                      <a:pt x="0" y="13200"/>
                    </a:lnTo>
                    <a:lnTo>
                      <a:pt x="4381" y="19200"/>
                    </a:lnTo>
                    <a:lnTo>
                      <a:pt x="6771" y="21600"/>
                    </a:lnTo>
                    <a:lnTo>
                      <a:pt x="9161" y="21600"/>
                    </a:lnTo>
                    <a:lnTo>
                      <a:pt x="12623" y="20400"/>
                    </a:lnTo>
                    <a:lnTo>
                      <a:pt x="15932" y="16800"/>
                    </a:lnTo>
                    <a:lnTo>
                      <a:pt x="18843" y="12000"/>
                    </a:lnTo>
                    <a:lnTo>
                      <a:pt x="21600" y="4800"/>
                    </a:lnTo>
                    <a:lnTo>
                      <a:pt x="21600" y="0"/>
                    </a:lnTo>
                    <a:lnTo>
                      <a:pt x="18843" y="8400"/>
                    </a:lnTo>
                    <a:lnTo>
                      <a:pt x="15932" y="13200"/>
                    </a:lnTo>
                    <a:lnTo>
                      <a:pt x="12623" y="16800"/>
                    </a:lnTo>
                    <a:lnTo>
                      <a:pt x="9161" y="18000"/>
                    </a:lnTo>
                    <a:close/>
                  </a:path>
                </a:pathLst>
              </a:custGeom>
              <a:gradFill flip="none" rotWithShape="1">
                <a:gsLst>
                  <a:gs pos="0">
                    <a:srgbClr val="0080D6"/>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40" name="Shape 40"/>
              <p:cNvSpPr/>
              <p:nvPr/>
            </p:nvSpPr>
            <p:spPr>
              <a:xfrm>
                <a:off x="1917699" y="466725"/>
                <a:ext cx="227013" cy="541338"/>
              </a:xfrm>
              <a:custGeom>
                <a:avLst/>
                <a:gdLst/>
                <a:ahLst/>
                <a:cxnLst>
                  <a:cxn ang="0">
                    <a:pos x="wd2" y="hd2"/>
                  </a:cxn>
                  <a:cxn ang="5400000">
                    <a:pos x="wd2" y="hd2"/>
                  </a:cxn>
                  <a:cxn ang="10800000">
                    <a:pos x="wd2" y="hd2"/>
                  </a:cxn>
                  <a:cxn ang="16200000">
                    <a:pos x="wd2" y="hd2"/>
                  </a:cxn>
                </a:cxnLst>
                <a:rect l="0" t="0" r="r" b="b"/>
                <a:pathLst>
                  <a:path w="21600" h="21600" extrusionOk="0">
                    <a:moveTo>
                      <a:pt x="17975" y="7221"/>
                    </a:moveTo>
                    <a:lnTo>
                      <a:pt x="17069" y="10958"/>
                    </a:lnTo>
                    <a:lnTo>
                      <a:pt x="13443" y="15139"/>
                    </a:lnTo>
                    <a:lnTo>
                      <a:pt x="7099" y="18560"/>
                    </a:lnTo>
                    <a:lnTo>
                      <a:pt x="0" y="21600"/>
                    </a:lnTo>
                    <a:lnTo>
                      <a:pt x="4380" y="21600"/>
                    </a:lnTo>
                    <a:lnTo>
                      <a:pt x="11631" y="18179"/>
                    </a:lnTo>
                    <a:lnTo>
                      <a:pt x="17069" y="14759"/>
                    </a:lnTo>
                    <a:lnTo>
                      <a:pt x="20694" y="10958"/>
                    </a:lnTo>
                    <a:lnTo>
                      <a:pt x="21600" y="7221"/>
                    </a:lnTo>
                    <a:lnTo>
                      <a:pt x="20694" y="3801"/>
                    </a:lnTo>
                    <a:lnTo>
                      <a:pt x="17975" y="0"/>
                    </a:lnTo>
                    <a:lnTo>
                      <a:pt x="13443" y="0"/>
                    </a:lnTo>
                    <a:lnTo>
                      <a:pt x="17069" y="3801"/>
                    </a:lnTo>
                    <a:lnTo>
                      <a:pt x="17975" y="7221"/>
                    </a:lnTo>
                    <a:close/>
                  </a:path>
                </a:pathLst>
              </a:custGeom>
              <a:gradFill flip="none" rotWithShape="1">
                <a:gsLst>
                  <a:gs pos="0">
                    <a:srgbClr val="0080D6"/>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41" name="Shape 41"/>
              <p:cNvSpPr/>
              <p:nvPr/>
            </p:nvSpPr>
            <p:spPr>
              <a:xfrm>
                <a:off x="1481137" y="419100"/>
                <a:ext cx="131762" cy="142875"/>
              </a:xfrm>
              <a:custGeom>
                <a:avLst/>
                <a:gdLst/>
                <a:ahLst/>
                <a:cxnLst>
                  <a:cxn ang="0">
                    <a:pos x="wd2" y="hd2"/>
                  </a:cxn>
                  <a:cxn ang="5400000">
                    <a:pos x="wd2" y="hd2"/>
                  </a:cxn>
                  <a:cxn ang="10800000">
                    <a:pos x="wd2" y="hd2"/>
                  </a:cxn>
                  <a:cxn ang="16200000">
                    <a:pos x="wd2" y="hd2"/>
                  </a:cxn>
                </a:cxnLst>
                <a:rect l="0" t="0" r="r" b="b"/>
                <a:pathLst>
                  <a:path w="21600" h="21600" extrusionOk="0">
                    <a:moveTo>
                      <a:pt x="15354" y="21600"/>
                    </a:moveTo>
                    <a:lnTo>
                      <a:pt x="21600" y="20160"/>
                    </a:lnTo>
                    <a:lnTo>
                      <a:pt x="18477" y="14400"/>
                    </a:lnTo>
                    <a:lnTo>
                      <a:pt x="13793" y="10080"/>
                    </a:lnTo>
                    <a:lnTo>
                      <a:pt x="1561" y="0"/>
                    </a:lnTo>
                    <a:lnTo>
                      <a:pt x="0" y="4320"/>
                    </a:lnTo>
                    <a:lnTo>
                      <a:pt x="9108" y="11520"/>
                    </a:lnTo>
                    <a:lnTo>
                      <a:pt x="15354" y="21600"/>
                    </a:lnTo>
                    <a:close/>
                  </a:path>
                </a:pathLst>
              </a:custGeom>
              <a:gradFill flip="none" rotWithShape="1">
                <a:gsLst>
                  <a:gs pos="0">
                    <a:srgbClr val="0080D6"/>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42" name="Shape 42"/>
              <p:cNvSpPr/>
              <p:nvPr/>
            </p:nvSpPr>
            <p:spPr>
              <a:xfrm>
                <a:off x="503238" y="304800"/>
                <a:ext cx="1138236" cy="684212"/>
              </a:xfrm>
              <a:custGeom>
                <a:avLst/>
                <a:gdLst/>
                <a:ahLst/>
                <a:cxnLst>
                  <a:cxn ang="0">
                    <a:pos x="wd2" y="hd2"/>
                  </a:cxn>
                  <a:cxn ang="5400000">
                    <a:pos x="wd2" y="hd2"/>
                  </a:cxn>
                  <a:cxn ang="10800000">
                    <a:pos x="wd2" y="hd2"/>
                  </a:cxn>
                  <a:cxn ang="16200000">
                    <a:pos x="wd2" y="hd2"/>
                  </a:cxn>
                </a:cxnLst>
                <a:rect l="0" t="0" r="r" b="b"/>
                <a:pathLst>
                  <a:path w="21600" h="21600" extrusionOk="0">
                    <a:moveTo>
                      <a:pt x="20877" y="10825"/>
                    </a:moveTo>
                    <a:lnTo>
                      <a:pt x="20696" y="12880"/>
                    </a:lnTo>
                    <a:lnTo>
                      <a:pt x="20154" y="14684"/>
                    </a:lnTo>
                    <a:lnTo>
                      <a:pt x="19069" y="16488"/>
                    </a:lnTo>
                    <a:lnTo>
                      <a:pt x="18015" y="17992"/>
                    </a:lnTo>
                    <a:lnTo>
                      <a:pt x="16388" y="19194"/>
                    </a:lnTo>
                    <a:lnTo>
                      <a:pt x="14762" y="20097"/>
                    </a:lnTo>
                    <a:lnTo>
                      <a:pt x="12773" y="20698"/>
                    </a:lnTo>
                    <a:lnTo>
                      <a:pt x="10815" y="20999"/>
                    </a:lnTo>
                    <a:lnTo>
                      <a:pt x="8827" y="20698"/>
                    </a:lnTo>
                    <a:lnTo>
                      <a:pt x="6838" y="20097"/>
                    </a:lnTo>
                    <a:lnTo>
                      <a:pt x="5212" y="19194"/>
                    </a:lnTo>
                    <a:lnTo>
                      <a:pt x="3585" y="17992"/>
                    </a:lnTo>
                    <a:lnTo>
                      <a:pt x="2531" y="16488"/>
                    </a:lnTo>
                    <a:lnTo>
                      <a:pt x="1446" y="14684"/>
                    </a:lnTo>
                    <a:lnTo>
                      <a:pt x="904" y="12880"/>
                    </a:lnTo>
                    <a:lnTo>
                      <a:pt x="723" y="10825"/>
                    </a:lnTo>
                    <a:lnTo>
                      <a:pt x="904" y="8720"/>
                    </a:lnTo>
                    <a:lnTo>
                      <a:pt x="1446" y="6916"/>
                    </a:lnTo>
                    <a:lnTo>
                      <a:pt x="2531" y="5112"/>
                    </a:lnTo>
                    <a:lnTo>
                      <a:pt x="3585" y="3608"/>
                    </a:lnTo>
                    <a:lnTo>
                      <a:pt x="5212" y="2406"/>
                    </a:lnTo>
                    <a:lnTo>
                      <a:pt x="6838" y="1503"/>
                    </a:lnTo>
                    <a:lnTo>
                      <a:pt x="8827" y="902"/>
                    </a:lnTo>
                    <a:lnTo>
                      <a:pt x="10815" y="601"/>
                    </a:lnTo>
                    <a:lnTo>
                      <a:pt x="12592" y="902"/>
                    </a:lnTo>
                    <a:lnTo>
                      <a:pt x="14400" y="1503"/>
                    </a:lnTo>
                    <a:lnTo>
                      <a:pt x="16027" y="2406"/>
                    </a:lnTo>
                    <a:lnTo>
                      <a:pt x="17473" y="3308"/>
                    </a:lnTo>
                    <a:lnTo>
                      <a:pt x="17654" y="2406"/>
                    </a:lnTo>
                    <a:lnTo>
                      <a:pt x="14400" y="601"/>
                    </a:lnTo>
                    <a:lnTo>
                      <a:pt x="12592" y="301"/>
                    </a:lnTo>
                    <a:lnTo>
                      <a:pt x="10815" y="0"/>
                    </a:lnTo>
                    <a:lnTo>
                      <a:pt x="8646" y="301"/>
                    </a:lnTo>
                    <a:lnTo>
                      <a:pt x="6658" y="902"/>
                    </a:lnTo>
                    <a:lnTo>
                      <a:pt x="4850" y="1804"/>
                    </a:lnTo>
                    <a:lnTo>
                      <a:pt x="3223" y="3308"/>
                    </a:lnTo>
                    <a:lnTo>
                      <a:pt x="1808" y="4811"/>
                    </a:lnTo>
                    <a:lnTo>
                      <a:pt x="904" y="6615"/>
                    </a:lnTo>
                    <a:lnTo>
                      <a:pt x="181" y="8720"/>
                    </a:lnTo>
                    <a:lnTo>
                      <a:pt x="0" y="10825"/>
                    </a:lnTo>
                    <a:lnTo>
                      <a:pt x="181" y="12880"/>
                    </a:lnTo>
                    <a:lnTo>
                      <a:pt x="904" y="14985"/>
                    </a:lnTo>
                    <a:lnTo>
                      <a:pt x="1808" y="16789"/>
                    </a:lnTo>
                    <a:lnTo>
                      <a:pt x="3223" y="18593"/>
                    </a:lnTo>
                    <a:lnTo>
                      <a:pt x="4850" y="19796"/>
                    </a:lnTo>
                    <a:lnTo>
                      <a:pt x="6658" y="20698"/>
                    </a:lnTo>
                    <a:lnTo>
                      <a:pt x="8646" y="21299"/>
                    </a:lnTo>
                    <a:lnTo>
                      <a:pt x="10815" y="21600"/>
                    </a:lnTo>
                    <a:lnTo>
                      <a:pt x="12954" y="21299"/>
                    </a:lnTo>
                    <a:lnTo>
                      <a:pt x="14942" y="20698"/>
                    </a:lnTo>
                    <a:lnTo>
                      <a:pt x="16931" y="19796"/>
                    </a:lnTo>
                    <a:lnTo>
                      <a:pt x="18377" y="18593"/>
                    </a:lnTo>
                    <a:lnTo>
                      <a:pt x="19792" y="16789"/>
                    </a:lnTo>
                    <a:lnTo>
                      <a:pt x="20696" y="14985"/>
                    </a:lnTo>
                    <a:lnTo>
                      <a:pt x="21419" y="12880"/>
                    </a:lnTo>
                    <a:lnTo>
                      <a:pt x="21600" y="10825"/>
                    </a:lnTo>
                    <a:lnTo>
                      <a:pt x="21600" y="10224"/>
                    </a:lnTo>
                    <a:lnTo>
                      <a:pt x="21419" y="9622"/>
                    </a:lnTo>
                    <a:lnTo>
                      <a:pt x="20696" y="9923"/>
                    </a:lnTo>
                    <a:lnTo>
                      <a:pt x="20877" y="10524"/>
                    </a:lnTo>
                    <a:lnTo>
                      <a:pt x="20877" y="10825"/>
                    </a:lnTo>
                    <a:close/>
                  </a:path>
                </a:pathLst>
              </a:custGeom>
              <a:solidFill>
                <a:schemeClr val="accent2"/>
              </a:soli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43" name="Shape 43"/>
              <p:cNvSpPr/>
              <p:nvPr/>
            </p:nvSpPr>
            <p:spPr>
              <a:xfrm>
                <a:off x="350838" y="238125"/>
                <a:ext cx="1443036" cy="846137"/>
              </a:xfrm>
              <a:custGeom>
                <a:avLst/>
                <a:gdLst/>
                <a:ahLst/>
                <a:cxnLst>
                  <a:cxn ang="0">
                    <a:pos x="wd2" y="hd2"/>
                  </a:cxn>
                  <a:cxn ang="5400000">
                    <a:pos x="wd2" y="hd2"/>
                  </a:cxn>
                  <a:cxn ang="10800000">
                    <a:pos x="wd2" y="hd2"/>
                  </a:cxn>
                  <a:cxn ang="16200000">
                    <a:pos x="wd2" y="hd2"/>
                  </a:cxn>
                </a:cxnLst>
                <a:rect l="0" t="0" r="r" b="b"/>
                <a:pathLst>
                  <a:path w="21600" h="21600" extrusionOk="0">
                    <a:moveTo>
                      <a:pt x="14638" y="0"/>
                    </a:moveTo>
                    <a:lnTo>
                      <a:pt x="14638" y="729"/>
                    </a:lnTo>
                    <a:lnTo>
                      <a:pt x="17204" y="2432"/>
                    </a:lnTo>
                    <a:lnTo>
                      <a:pt x="18178" y="3404"/>
                    </a:lnTo>
                    <a:lnTo>
                      <a:pt x="19176" y="4620"/>
                    </a:lnTo>
                    <a:lnTo>
                      <a:pt x="19889" y="5836"/>
                    </a:lnTo>
                    <a:lnTo>
                      <a:pt x="20459" y="7295"/>
                    </a:lnTo>
                    <a:lnTo>
                      <a:pt x="20745" y="8753"/>
                    </a:lnTo>
                    <a:lnTo>
                      <a:pt x="20887" y="10456"/>
                    </a:lnTo>
                    <a:lnTo>
                      <a:pt x="20745" y="12603"/>
                    </a:lnTo>
                    <a:lnTo>
                      <a:pt x="20032" y="14549"/>
                    </a:lnTo>
                    <a:lnTo>
                      <a:pt x="19176" y="16251"/>
                    </a:lnTo>
                    <a:lnTo>
                      <a:pt x="17893" y="17953"/>
                    </a:lnTo>
                    <a:lnTo>
                      <a:pt x="16491" y="19168"/>
                    </a:lnTo>
                    <a:lnTo>
                      <a:pt x="14780" y="20141"/>
                    </a:lnTo>
                    <a:lnTo>
                      <a:pt x="12784" y="20627"/>
                    </a:lnTo>
                    <a:lnTo>
                      <a:pt x="10812" y="20871"/>
                    </a:lnTo>
                    <a:lnTo>
                      <a:pt x="8816" y="20627"/>
                    </a:lnTo>
                    <a:lnTo>
                      <a:pt x="6820" y="20141"/>
                    </a:lnTo>
                    <a:lnTo>
                      <a:pt x="5109" y="19168"/>
                    </a:lnTo>
                    <a:lnTo>
                      <a:pt x="3707" y="17953"/>
                    </a:lnTo>
                    <a:lnTo>
                      <a:pt x="2424" y="16251"/>
                    </a:lnTo>
                    <a:lnTo>
                      <a:pt x="1568" y="14549"/>
                    </a:lnTo>
                    <a:lnTo>
                      <a:pt x="855" y="12603"/>
                    </a:lnTo>
                    <a:lnTo>
                      <a:pt x="713" y="10456"/>
                    </a:lnTo>
                    <a:lnTo>
                      <a:pt x="855" y="8997"/>
                    </a:lnTo>
                    <a:lnTo>
                      <a:pt x="1141" y="7538"/>
                    </a:lnTo>
                    <a:lnTo>
                      <a:pt x="1568" y="6322"/>
                    </a:lnTo>
                    <a:lnTo>
                      <a:pt x="2139" y="5106"/>
                    </a:lnTo>
                    <a:lnTo>
                      <a:pt x="1568" y="4620"/>
                    </a:lnTo>
                    <a:lnTo>
                      <a:pt x="855" y="5836"/>
                    </a:lnTo>
                    <a:lnTo>
                      <a:pt x="428" y="7295"/>
                    </a:lnTo>
                    <a:lnTo>
                      <a:pt x="143" y="8753"/>
                    </a:lnTo>
                    <a:lnTo>
                      <a:pt x="0" y="10456"/>
                    </a:lnTo>
                    <a:lnTo>
                      <a:pt x="285" y="12603"/>
                    </a:lnTo>
                    <a:lnTo>
                      <a:pt x="855" y="14792"/>
                    </a:lnTo>
                    <a:lnTo>
                      <a:pt x="1853" y="16737"/>
                    </a:lnTo>
                    <a:lnTo>
                      <a:pt x="3137" y="18196"/>
                    </a:lnTo>
                    <a:lnTo>
                      <a:pt x="4824" y="19655"/>
                    </a:lnTo>
                    <a:lnTo>
                      <a:pt x="6535" y="20627"/>
                    </a:lnTo>
                    <a:lnTo>
                      <a:pt x="8673" y="21357"/>
                    </a:lnTo>
                    <a:lnTo>
                      <a:pt x="10812" y="21600"/>
                    </a:lnTo>
                    <a:lnTo>
                      <a:pt x="12927" y="21357"/>
                    </a:lnTo>
                    <a:lnTo>
                      <a:pt x="15065" y="20627"/>
                    </a:lnTo>
                    <a:lnTo>
                      <a:pt x="16919" y="19655"/>
                    </a:lnTo>
                    <a:lnTo>
                      <a:pt x="18463" y="18196"/>
                    </a:lnTo>
                    <a:lnTo>
                      <a:pt x="19747" y="16737"/>
                    </a:lnTo>
                    <a:lnTo>
                      <a:pt x="20745" y="14792"/>
                    </a:lnTo>
                    <a:lnTo>
                      <a:pt x="21315" y="12603"/>
                    </a:lnTo>
                    <a:lnTo>
                      <a:pt x="21600" y="10456"/>
                    </a:lnTo>
                    <a:lnTo>
                      <a:pt x="21457" y="8753"/>
                    </a:lnTo>
                    <a:lnTo>
                      <a:pt x="21030" y="7051"/>
                    </a:lnTo>
                    <a:lnTo>
                      <a:pt x="20459" y="5349"/>
                    </a:lnTo>
                    <a:lnTo>
                      <a:pt x="19604" y="4134"/>
                    </a:lnTo>
                    <a:lnTo>
                      <a:pt x="18606" y="2675"/>
                    </a:lnTo>
                    <a:lnTo>
                      <a:pt x="17465" y="1702"/>
                    </a:lnTo>
                    <a:lnTo>
                      <a:pt x="14638" y="0"/>
                    </a:lnTo>
                    <a:close/>
                  </a:path>
                </a:pathLst>
              </a:custGeom>
              <a:gradFill flip="none" rotWithShape="1">
                <a:gsLst>
                  <a:gs pos="0">
                    <a:srgbClr val="088CE5"/>
                  </a:gs>
                  <a:gs pos="100000">
                    <a:schemeClr val="accent2"/>
                  </a:gs>
                </a:gsLst>
                <a:lin ang="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44" name="Shape 44"/>
              <p:cNvSpPr/>
              <p:nvPr/>
            </p:nvSpPr>
            <p:spPr>
              <a:xfrm>
                <a:off x="692150" y="209550"/>
                <a:ext cx="579438" cy="104775"/>
              </a:xfrm>
              <a:custGeom>
                <a:avLst/>
                <a:gdLst/>
                <a:ahLst/>
                <a:cxnLst>
                  <a:cxn ang="0">
                    <a:pos x="wd2" y="hd2"/>
                  </a:cxn>
                  <a:cxn ang="5400000">
                    <a:pos x="wd2" y="hd2"/>
                  </a:cxn>
                  <a:cxn ang="10800000">
                    <a:pos x="wd2" y="hd2"/>
                  </a:cxn>
                  <a:cxn ang="16200000">
                    <a:pos x="wd2" y="hd2"/>
                  </a:cxn>
                </a:cxnLst>
                <a:rect l="0" t="0" r="r" b="b"/>
                <a:pathLst>
                  <a:path w="21600" h="21600" extrusionOk="0">
                    <a:moveTo>
                      <a:pt x="14203" y="5891"/>
                    </a:moveTo>
                    <a:lnTo>
                      <a:pt x="17694" y="7855"/>
                    </a:lnTo>
                    <a:lnTo>
                      <a:pt x="21245" y="9818"/>
                    </a:lnTo>
                    <a:lnTo>
                      <a:pt x="21600" y="3927"/>
                    </a:lnTo>
                    <a:lnTo>
                      <a:pt x="18049" y="1964"/>
                    </a:lnTo>
                    <a:lnTo>
                      <a:pt x="14203" y="0"/>
                    </a:lnTo>
                    <a:lnTo>
                      <a:pt x="10297" y="1964"/>
                    </a:lnTo>
                    <a:lnTo>
                      <a:pt x="6746" y="3927"/>
                    </a:lnTo>
                    <a:lnTo>
                      <a:pt x="0" y="13745"/>
                    </a:lnTo>
                    <a:lnTo>
                      <a:pt x="0" y="21600"/>
                    </a:lnTo>
                    <a:lnTo>
                      <a:pt x="3196" y="15709"/>
                    </a:lnTo>
                    <a:lnTo>
                      <a:pt x="6746" y="9818"/>
                    </a:lnTo>
                    <a:lnTo>
                      <a:pt x="10297" y="7855"/>
                    </a:lnTo>
                    <a:lnTo>
                      <a:pt x="14203" y="5891"/>
                    </a:lnTo>
                    <a:close/>
                  </a:path>
                </a:pathLst>
              </a:custGeom>
              <a:gradFill flip="none" rotWithShape="1">
                <a:gsLst>
                  <a:gs pos="0">
                    <a:schemeClr val="accent2"/>
                  </a:gs>
                  <a:gs pos="100000">
                    <a:srgbClr val="088CE5"/>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45" name="Shape 45"/>
              <p:cNvSpPr/>
              <p:nvPr/>
            </p:nvSpPr>
            <p:spPr>
              <a:xfrm>
                <a:off x="531813" y="314325"/>
                <a:ext cx="104775" cy="76200"/>
              </a:xfrm>
              <a:custGeom>
                <a:avLst/>
                <a:gdLst/>
                <a:ahLst/>
                <a:cxnLst>
                  <a:cxn ang="0">
                    <a:pos x="wd2" y="hd2"/>
                  </a:cxn>
                  <a:cxn ang="5400000">
                    <a:pos x="wd2" y="hd2"/>
                  </a:cxn>
                  <a:cxn ang="10800000">
                    <a:pos x="wd2" y="hd2"/>
                  </a:cxn>
                  <a:cxn ang="16200000">
                    <a:pos x="wd2" y="hd2"/>
                  </a:cxn>
                </a:cxnLst>
                <a:rect l="0" t="0" r="r" b="b"/>
                <a:pathLst>
                  <a:path w="21600" h="21600" extrusionOk="0">
                    <a:moveTo>
                      <a:pt x="21600" y="8100"/>
                    </a:moveTo>
                    <a:lnTo>
                      <a:pt x="15709" y="0"/>
                    </a:lnTo>
                    <a:lnTo>
                      <a:pt x="7855" y="5400"/>
                    </a:lnTo>
                    <a:lnTo>
                      <a:pt x="0" y="13500"/>
                    </a:lnTo>
                    <a:lnTo>
                      <a:pt x="3927" y="21600"/>
                    </a:lnTo>
                    <a:lnTo>
                      <a:pt x="13745" y="13500"/>
                    </a:lnTo>
                    <a:lnTo>
                      <a:pt x="21600" y="8100"/>
                    </a:lnTo>
                    <a:close/>
                  </a:path>
                </a:pathLst>
              </a:custGeom>
              <a:gradFill flip="none" rotWithShape="1">
                <a:gsLst>
                  <a:gs pos="0">
                    <a:schemeClr val="accent2"/>
                  </a:gs>
                  <a:gs pos="100000">
                    <a:srgbClr val="088CE5"/>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46" name="Shape 46"/>
              <p:cNvSpPr/>
              <p:nvPr/>
            </p:nvSpPr>
            <p:spPr>
              <a:xfrm>
                <a:off x="663575" y="393700"/>
                <a:ext cx="822325" cy="506413"/>
              </a:xfrm>
              <a:prstGeom prst="ellipse">
                <a:avLst/>
              </a:prstGeom>
              <a:gradFill flip="none" rotWithShape="1">
                <a:gsLst>
                  <a:gs pos="0">
                    <a:srgbClr val="0080D6"/>
                  </a:gs>
                  <a:gs pos="100000">
                    <a:schemeClr val="accent2"/>
                  </a:gs>
                </a:gsLst>
                <a:lin ang="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47" name="Shape 47"/>
              <p:cNvSpPr/>
              <p:nvPr/>
            </p:nvSpPr>
            <p:spPr>
              <a:xfrm>
                <a:off x="714375" y="428625"/>
                <a:ext cx="708025" cy="430213"/>
              </a:xfrm>
              <a:prstGeom prst="ellipse">
                <a:avLst/>
              </a:prstGeom>
              <a:gradFill flip="none" rotWithShape="1">
                <a:gsLst>
                  <a:gs pos="0">
                    <a:schemeClr val="accent2"/>
                  </a:gs>
                  <a:gs pos="100000">
                    <a:srgbClr val="088CE5"/>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48" name="Shape 48"/>
              <p:cNvSpPr/>
              <p:nvPr/>
            </p:nvSpPr>
            <p:spPr>
              <a:xfrm>
                <a:off x="765175" y="460375"/>
                <a:ext cx="612775" cy="369888"/>
              </a:xfrm>
              <a:prstGeom prst="ellipse">
                <a:avLst/>
              </a:prstGeom>
              <a:gradFill flip="none" rotWithShape="1">
                <a:gsLst>
                  <a:gs pos="0">
                    <a:srgbClr val="0080D6"/>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49" name="Shape 49"/>
              <p:cNvSpPr/>
              <p:nvPr/>
            </p:nvSpPr>
            <p:spPr>
              <a:xfrm>
                <a:off x="835025" y="504825"/>
                <a:ext cx="473075" cy="280988"/>
              </a:xfrm>
              <a:prstGeom prst="ellipse">
                <a:avLst/>
              </a:prstGeom>
              <a:gradFill flip="none" rotWithShape="1">
                <a:gsLst>
                  <a:gs pos="0">
                    <a:schemeClr val="accent2"/>
                  </a:gs>
                  <a:gs pos="100000">
                    <a:srgbClr val="0080D6"/>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50" name="Shape 50"/>
              <p:cNvSpPr/>
              <p:nvPr/>
            </p:nvSpPr>
            <p:spPr>
              <a:xfrm>
                <a:off x="892175" y="536575"/>
                <a:ext cx="352425" cy="220663"/>
              </a:xfrm>
              <a:prstGeom prst="ellipse">
                <a:avLst/>
              </a:prstGeom>
              <a:gradFill flip="none" rotWithShape="1">
                <a:gsLst>
                  <a:gs pos="0">
                    <a:srgbClr val="0080D6"/>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51" name="Shape 51"/>
              <p:cNvSpPr/>
              <p:nvPr/>
            </p:nvSpPr>
            <p:spPr>
              <a:xfrm>
                <a:off x="968375" y="584200"/>
                <a:ext cx="200025" cy="128588"/>
              </a:xfrm>
              <a:prstGeom prst="ellipse">
                <a:avLst/>
              </a:prstGeom>
              <a:gradFill flip="none" rotWithShape="1">
                <a:gsLst>
                  <a:gs pos="0">
                    <a:schemeClr val="accent2"/>
                  </a:gs>
                  <a:gs pos="100000">
                    <a:srgbClr val="0083DC"/>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grpSp>
        <p:grpSp>
          <p:nvGrpSpPr>
            <p:cNvPr id="1035" name="Group 65"/>
            <p:cNvGrpSpPr>
              <a:grpSpLocks/>
            </p:cNvGrpSpPr>
            <p:nvPr/>
          </p:nvGrpSpPr>
          <p:grpSpPr bwMode="auto">
            <a:xfrm>
              <a:off x="8378825" y="533400"/>
              <a:ext cx="674688" cy="409575"/>
              <a:chOff x="0" y="0"/>
              <a:chExt cx="674687" cy="409575"/>
            </a:xfrm>
          </p:grpSpPr>
          <p:sp>
            <p:nvSpPr>
              <p:cNvPr id="53" name="Shape 53"/>
              <p:cNvSpPr/>
              <p:nvPr/>
            </p:nvSpPr>
            <p:spPr>
              <a:xfrm>
                <a:off x="0" y="257175"/>
                <a:ext cx="608012" cy="152400"/>
              </a:xfrm>
              <a:custGeom>
                <a:avLst/>
                <a:gdLst/>
                <a:ahLst/>
                <a:cxnLst>
                  <a:cxn ang="0">
                    <a:pos x="wd2" y="hd2"/>
                  </a:cxn>
                  <a:cxn ang="5400000">
                    <a:pos x="wd2" y="hd2"/>
                  </a:cxn>
                  <a:cxn ang="10800000">
                    <a:pos x="wd2" y="hd2"/>
                  </a:cxn>
                  <a:cxn ang="16200000">
                    <a:pos x="wd2" y="hd2"/>
                  </a:cxn>
                </a:cxnLst>
                <a:rect l="0" t="0" r="r" b="b"/>
                <a:pathLst>
                  <a:path w="21600" h="21600" extrusionOk="0">
                    <a:moveTo>
                      <a:pt x="11818" y="21600"/>
                    </a:moveTo>
                    <a:lnTo>
                      <a:pt x="8086" y="20250"/>
                    </a:lnTo>
                    <a:lnTo>
                      <a:pt x="4693" y="14850"/>
                    </a:lnTo>
                    <a:lnTo>
                      <a:pt x="1979" y="8100"/>
                    </a:lnTo>
                    <a:lnTo>
                      <a:pt x="339" y="0"/>
                    </a:lnTo>
                    <a:lnTo>
                      <a:pt x="0" y="1350"/>
                    </a:lnTo>
                    <a:lnTo>
                      <a:pt x="1640" y="9450"/>
                    </a:lnTo>
                    <a:lnTo>
                      <a:pt x="4354" y="16200"/>
                    </a:lnTo>
                    <a:lnTo>
                      <a:pt x="7747" y="20250"/>
                    </a:lnTo>
                    <a:lnTo>
                      <a:pt x="11818" y="21600"/>
                    </a:lnTo>
                    <a:lnTo>
                      <a:pt x="14871" y="20250"/>
                    </a:lnTo>
                    <a:lnTo>
                      <a:pt x="17585" y="18900"/>
                    </a:lnTo>
                    <a:lnTo>
                      <a:pt x="19904" y="14850"/>
                    </a:lnTo>
                    <a:lnTo>
                      <a:pt x="21600" y="9450"/>
                    </a:lnTo>
                    <a:lnTo>
                      <a:pt x="21261" y="9450"/>
                    </a:lnTo>
                    <a:lnTo>
                      <a:pt x="19564" y="14850"/>
                    </a:lnTo>
                    <a:lnTo>
                      <a:pt x="17246" y="17550"/>
                    </a:lnTo>
                    <a:lnTo>
                      <a:pt x="14871" y="20250"/>
                    </a:lnTo>
                    <a:lnTo>
                      <a:pt x="11818" y="21600"/>
                    </a:lnTo>
                    <a:close/>
                  </a:path>
                </a:pathLst>
              </a:custGeom>
              <a:gradFill flip="none" rotWithShape="1">
                <a:gsLst>
                  <a:gs pos="0">
                    <a:srgbClr val="0068AE"/>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54" name="Shape 54"/>
              <p:cNvSpPr/>
              <p:nvPr/>
            </p:nvSpPr>
            <p:spPr>
              <a:xfrm>
                <a:off x="55563" y="0"/>
                <a:ext cx="409574" cy="85725"/>
              </a:xfrm>
              <a:custGeom>
                <a:avLst/>
                <a:gdLst/>
                <a:ahLst/>
                <a:cxnLst>
                  <a:cxn ang="0">
                    <a:pos x="wd2" y="hd2"/>
                  </a:cxn>
                  <a:cxn ang="5400000">
                    <a:pos x="wd2" y="hd2"/>
                  </a:cxn>
                  <a:cxn ang="10800000">
                    <a:pos x="wd2" y="hd2"/>
                  </a:cxn>
                  <a:cxn ang="16200000">
                    <a:pos x="wd2" y="hd2"/>
                  </a:cxn>
                </a:cxnLst>
                <a:rect l="0" t="0" r="r" b="b"/>
                <a:pathLst>
                  <a:path w="21600" h="21600" extrusionOk="0">
                    <a:moveTo>
                      <a:pt x="14567" y="0"/>
                    </a:moveTo>
                    <a:lnTo>
                      <a:pt x="21600" y="4800"/>
                    </a:lnTo>
                    <a:lnTo>
                      <a:pt x="21098" y="2400"/>
                    </a:lnTo>
                    <a:lnTo>
                      <a:pt x="18084" y="0"/>
                    </a:lnTo>
                    <a:lnTo>
                      <a:pt x="14567" y="0"/>
                    </a:lnTo>
                    <a:lnTo>
                      <a:pt x="10047" y="2400"/>
                    </a:lnTo>
                    <a:lnTo>
                      <a:pt x="6530" y="4800"/>
                    </a:lnTo>
                    <a:lnTo>
                      <a:pt x="3014" y="12000"/>
                    </a:lnTo>
                    <a:lnTo>
                      <a:pt x="0" y="19200"/>
                    </a:lnTo>
                    <a:lnTo>
                      <a:pt x="502" y="21600"/>
                    </a:lnTo>
                    <a:lnTo>
                      <a:pt x="3014" y="14400"/>
                    </a:lnTo>
                    <a:lnTo>
                      <a:pt x="6530" y="7200"/>
                    </a:lnTo>
                    <a:lnTo>
                      <a:pt x="10047" y="2400"/>
                    </a:lnTo>
                    <a:lnTo>
                      <a:pt x="14567" y="0"/>
                    </a:lnTo>
                    <a:close/>
                  </a:path>
                </a:pathLst>
              </a:custGeom>
              <a:gradFill flip="none" rotWithShape="1">
                <a:gsLst>
                  <a:gs pos="0">
                    <a:srgbClr val="0068AE"/>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55" name="Shape 55"/>
              <p:cNvSpPr/>
              <p:nvPr/>
            </p:nvSpPr>
            <p:spPr>
              <a:xfrm>
                <a:off x="579437" y="66675"/>
                <a:ext cx="95250" cy="247650"/>
              </a:xfrm>
              <a:custGeom>
                <a:avLst/>
                <a:gdLst/>
                <a:ahLst/>
                <a:cxnLst>
                  <a:cxn ang="0">
                    <a:pos x="wd2" y="hd2"/>
                  </a:cxn>
                  <a:cxn ang="5400000">
                    <a:pos x="wd2" y="hd2"/>
                  </a:cxn>
                  <a:cxn ang="10800000">
                    <a:pos x="wd2" y="hd2"/>
                  </a:cxn>
                  <a:cxn ang="16200000">
                    <a:pos x="wd2" y="hd2"/>
                  </a:cxn>
                </a:cxnLst>
                <a:rect l="0" t="0" r="r" b="b"/>
                <a:pathLst>
                  <a:path w="21600" h="21600" extrusionOk="0">
                    <a:moveTo>
                      <a:pt x="19440" y="12462"/>
                    </a:moveTo>
                    <a:lnTo>
                      <a:pt x="17280" y="17446"/>
                    </a:lnTo>
                    <a:lnTo>
                      <a:pt x="8640" y="21600"/>
                    </a:lnTo>
                    <a:lnTo>
                      <a:pt x="10800" y="21600"/>
                    </a:lnTo>
                    <a:lnTo>
                      <a:pt x="19440" y="17446"/>
                    </a:lnTo>
                    <a:lnTo>
                      <a:pt x="21600" y="12462"/>
                    </a:lnTo>
                    <a:lnTo>
                      <a:pt x="17280" y="5815"/>
                    </a:lnTo>
                    <a:lnTo>
                      <a:pt x="10800" y="2492"/>
                    </a:lnTo>
                    <a:lnTo>
                      <a:pt x="2160" y="0"/>
                    </a:lnTo>
                    <a:lnTo>
                      <a:pt x="0" y="831"/>
                    </a:lnTo>
                    <a:lnTo>
                      <a:pt x="8640" y="3323"/>
                    </a:lnTo>
                    <a:lnTo>
                      <a:pt x="15120" y="5815"/>
                    </a:lnTo>
                    <a:lnTo>
                      <a:pt x="19440" y="12462"/>
                    </a:lnTo>
                    <a:close/>
                  </a:path>
                </a:pathLst>
              </a:custGeom>
              <a:gradFill flip="none" rotWithShape="1">
                <a:gsLst>
                  <a:gs pos="0">
                    <a:srgbClr val="0068AE"/>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56" name="Shape 56"/>
              <p:cNvSpPr/>
              <p:nvPr/>
            </p:nvSpPr>
            <p:spPr>
              <a:xfrm>
                <a:off x="150813" y="352425"/>
                <a:ext cx="304800" cy="28575"/>
              </a:xfrm>
              <a:custGeom>
                <a:avLst/>
                <a:gdLst/>
                <a:ahLst/>
                <a:cxnLst>
                  <a:cxn ang="0">
                    <a:pos x="wd2" y="hd2"/>
                  </a:cxn>
                  <a:cxn ang="5400000">
                    <a:pos x="wd2" y="hd2"/>
                  </a:cxn>
                  <a:cxn ang="10800000">
                    <a:pos x="wd2" y="hd2"/>
                  </a:cxn>
                  <a:cxn ang="16200000">
                    <a:pos x="wd2" y="hd2"/>
                  </a:cxn>
                </a:cxnLst>
                <a:rect l="0" t="0" r="r" b="b"/>
                <a:pathLst>
                  <a:path w="21600" h="21600" extrusionOk="0">
                    <a:moveTo>
                      <a:pt x="12825" y="14400"/>
                    </a:moveTo>
                    <a:lnTo>
                      <a:pt x="3375" y="0"/>
                    </a:lnTo>
                    <a:lnTo>
                      <a:pt x="0" y="0"/>
                    </a:lnTo>
                    <a:lnTo>
                      <a:pt x="6075" y="14400"/>
                    </a:lnTo>
                    <a:lnTo>
                      <a:pt x="12825" y="21600"/>
                    </a:lnTo>
                    <a:lnTo>
                      <a:pt x="17550" y="21600"/>
                    </a:lnTo>
                    <a:lnTo>
                      <a:pt x="21600" y="14400"/>
                    </a:lnTo>
                    <a:lnTo>
                      <a:pt x="20925" y="0"/>
                    </a:lnTo>
                    <a:lnTo>
                      <a:pt x="12825" y="14400"/>
                    </a:lnTo>
                    <a:close/>
                  </a:path>
                </a:pathLst>
              </a:custGeom>
              <a:gradFill flip="none" rotWithShape="1">
                <a:gsLst>
                  <a:gs pos="0">
                    <a:srgbClr val="0068AE"/>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57" name="Shape 57"/>
              <p:cNvSpPr/>
              <p:nvPr/>
            </p:nvSpPr>
            <p:spPr>
              <a:xfrm>
                <a:off x="38100" y="28575"/>
                <a:ext cx="255588" cy="295275"/>
              </a:xfrm>
              <a:custGeom>
                <a:avLst/>
                <a:gdLst/>
                <a:ahLst/>
                <a:cxnLst>
                  <a:cxn ang="0">
                    <a:pos x="wd2" y="hd2"/>
                  </a:cxn>
                  <a:cxn ang="5400000">
                    <a:pos x="wd2" y="hd2"/>
                  </a:cxn>
                  <a:cxn ang="10800000">
                    <a:pos x="wd2" y="hd2"/>
                  </a:cxn>
                  <a:cxn ang="16200000">
                    <a:pos x="wd2" y="hd2"/>
                  </a:cxn>
                </a:cxnLst>
                <a:rect l="0" t="0" r="r" b="b"/>
                <a:pathLst>
                  <a:path w="21600" h="21600" extrusionOk="0">
                    <a:moveTo>
                      <a:pt x="1476" y="13239"/>
                    </a:moveTo>
                    <a:lnTo>
                      <a:pt x="3086" y="9058"/>
                    </a:lnTo>
                    <a:lnTo>
                      <a:pt x="7111" y="4877"/>
                    </a:lnTo>
                    <a:lnTo>
                      <a:pt x="13550" y="2090"/>
                    </a:lnTo>
                    <a:lnTo>
                      <a:pt x="20795" y="697"/>
                    </a:lnTo>
                    <a:lnTo>
                      <a:pt x="21600" y="0"/>
                    </a:lnTo>
                    <a:lnTo>
                      <a:pt x="12745" y="1394"/>
                    </a:lnTo>
                    <a:lnTo>
                      <a:pt x="6306" y="4181"/>
                    </a:lnTo>
                    <a:lnTo>
                      <a:pt x="1476" y="8361"/>
                    </a:lnTo>
                    <a:lnTo>
                      <a:pt x="671" y="10452"/>
                    </a:lnTo>
                    <a:lnTo>
                      <a:pt x="0" y="13239"/>
                    </a:lnTo>
                    <a:lnTo>
                      <a:pt x="1476" y="17419"/>
                    </a:lnTo>
                    <a:lnTo>
                      <a:pt x="3086" y="19510"/>
                    </a:lnTo>
                    <a:lnTo>
                      <a:pt x="5501" y="21600"/>
                    </a:lnTo>
                    <a:lnTo>
                      <a:pt x="8720" y="21600"/>
                    </a:lnTo>
                    <a:lnTo>
                      <a:pt x="5501" y="19510"/>
                    </a:lnTo>
                    <a:lnTo>
                      <a:pt x="3086" y="17419"/>
                    </a:lnTo>
                    <a:lnTo>
                      <a:pt x="1476" y="13239"/>
                    </a:lnTo>
                    <a:close/>
                  </a:path>
                </a:pathLst>
              </a:custGeom>
              <a:gradFill flip="none" rotWithShape="1">
                <a:gsLst>
                  <a:gs pos="0">
                    <a:schemeClr val="accent2"/>
                  </a:gs>
                  <a:gs pos="100000">
                    <a:srgbClr val="0068AE"/>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58" name="Shape 58"/>
              <p:cNvSpPr/>
              <p:nvPr/>
            </p:nvSpPr>
            <p:spPr>
              <a:xfrm>
                <a:off x="331788" y="28575"/>
                <a:ext cx="295275" cy="333375"/>
              </a:xfrm>
              <a:custGeom>
                <a:avLst/>
                <a:gdLst/>
                <a:ahLst/>
                <a:cxnLst>
                  <a:cxn ang="0">
                    <a:pos x="wd2" y="hd2"/>
                  </a:cxn>
                  <a:cxn ang="5400000">
                    <a:pos x="wd2" y="hd2"/>
                  </a:cxn>
                  <a:cxn ang="10800000">
                    <a:pos x="wd2" y="hd2"/>
                  </a:cxn>
                  <a:cxn ang="16200000">
                    <a:pos x="wd2" y="hd2"/>
                  </a:cxn>
                </a:cxnLst>
                <a:rect l="0" t="0" r="r" b="b"/>
                <a:pathLst>
                  <a:path w="21600" h="21600" extrusionOk="0">
                    <a:moveTo>
                      <a:pt x="0" y="617"/>
                    </a:moveTo>
                    <a:lnTo>
                      <a:pt x="7706" y="1234"/>
                    </a:lnTo>
                    <a:lnTo>
                      <a:pt x="13894" y="3703"/>
                    </a:lnTo>
                    <a:lnTo>
                      <a:pt x="18097" y="7406"/>
                    </a:lnTo>
                    <a:lnTo>
                      <a:pt x="18798" y="9257"/>
                    </a:lnTo>
                    <a:lnTo>
                      <a:pt x="19498" y="11726"/>
                    </a:lnTo>
                    <a:lnTo>
                      <a:pt x="18798" y="14194"/>
                    </a:lnTo>
                    <a:lnTo>
                      <a:pt x="17397" y="16663"/>
                    </a:lnTo>
                    <a:lnTo>
                      <a:pt x="13894" y="18514"/>
                    </a:lnTo>
                    <a:lnTo>
                      <a:pt x="10508" y="20366"/>
                    </a:lnTo>
                    <a:lnTo>
                      <a:pt x="11209" y="21600"/>
                    </a:lnTo>
                    <a:lnTo>
                      <a:pt x="15295" y="19749"/>
                    </a:lnTo>
                    <a:lnTo>
                      <a:pt x="18798" y="17280"/>
                    </a:lnTo>
                    <a:lnTo>
                      <a:pt x="20899" y="14811"/>
                    </a:lnTo>
                    <a:lnTo>
                      <a:pt x="21600" y="11726"/>
                    </a:lnTo>
                    <a:lnTo>
                      <a:pt x="20199" y="6789"/>
                    </a:lnTo>
                    <a:lnTo>
                      <a:pt x="18097" y="4937"/>
                    </a:lnTo>
                    <a:lnTo>
                      <a:pt x="15295" y="3086"/>
                    </a:lnTo>
                    <a:lnTo>
                      <a:pt x="8406" y="617"/>
                    </a:lnTo>
                    <a:lnTo>
                      <a:pt x="0" y="0"/>
                    </a:lnTo>
                    <a:lnTo>
                      <a:pt x="0" y="617"/>
                    </a:lnTo>
                    <a:close/>
                  </a:path>
                </a:pathLst>
              </a:custGeom>
              <a:gradFill flip="none" rotWithShape="1">
                <a:gsLst>
                  <a:gs pos="0">
                    <a:schemeClr val="accent2"/>
                  </a:gs>
                  <a:gs pos="100000">
                    <a:srgbClr val="0068AE"/>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59" name="Shape 59"/>
              <p:cNvSpPr/>
              <p:nvPr/>
            </p:nvSpPr>
            <p:spPr>
              <a:xfrm>
                <a:off x="103188" y="53975"/>
                <a:ext cx="474661" cy="295275"/>
              </a:xfrm>
              <a:custGeom>
                <a:avLst/>
                <a:gdLst/>
                <a:ahLst/>
                <a:cxnLst>
                  <a:cxn ang="0">
                    <a:pos x="wd2" y="hd2"/>
                  </a:cxn>
                  <a:cxn ang="5400000">
                    <a:pos x="wd2" y="hd2"/>
                  </a:cxn>
                  <a:cxn ang="10800000">
                    <a:pos x="wd2" y="hd2"/>
                  </a:cxn>
                  <a:cxn ang="16200000">
                    <a:pos x="wd2" y="hd2"/>
                  </a:cxn>
                </a:cxnLst>
                <a:rect l="0" t="0" r="r" b="b"/>
                <a:pathLst>
                  <a:path w="21600" h="21600" extrusionOk="0">
                    <a:moveTo>
                      <a:pt x="10836" y="0"/>
                    </a:moveTo>
                    <a:lnTo>
                      <a:pt x="6502" y="697"/>
                    </a:lnTo>
                    <a:lnTo>
                      <a:pt x="3034" y="3484"/>
                    </a:lnTo>
                    <a:lnTo>
                      <a:pt x="867" y="6271"/>
                    </a:lnTo>
                    <a:lnTo>
                      <a:pt x="0" y="10452"/>
                    </a:lnTo>
                    <a:lnTo>
                      <a:pt x="867" y="14632"/>
                    </a:lnTo>
                    <a:lnTo>
                      <a:pt x="3034" y="18116"/>
                    </a:lnTo>
                    <a:lnTo>
                      <a:pt x="6502" y="20903"/>
                    </a:lnTo>
                    <a:lnTo>
                      <a:pt x="10836" y="21600"/>
                    </a:lnTo>
                    <a:lnTo>
                      <a:pt x="15098" y="20903"/>
                    </a:lnTo>
                    <a:lnTo>
                      <a:pt x="18566" y="18116"/>
                    </a:lnTo>
                    <a:lnTo>
                      <a:pt x="20733" y="14632"/>
                    </a:lnTo>
                    <a:lnTo>
                      <a:pt x="21600" y="12542"/>
                    </a:lnTo>
                    <a:lnTo>
                      <a:pt x="21600" y="8361"/>
                    </a:lnTo>
                    <a:lnTo>
                      <a:pt x="20733" y="6271"/>
                    </a:lnTo>
                    <a:lnTo>
                      <a:pt x="18566" y="3484"/>
                    </a:lnTo>
                    <a:lnTo>
                      <a:pt x="15098" y="697"/>
                    </a:lnTo>
                    <a:lnTo>
                      <a:pt x="10836" y="0"/>
                    </a:lnTo>
                    <a:close/>
                    <a:moveTo>
                      <a:pt x="10836" y="20903"/>
                    </a:moveTo>
                    <a:lnTo>
                      <a:pt x="6935" y="20206"/>
                    </a:lnTo>
                    <a:lnTo>
                      <a:pt x="3468" y="18116"/>
                    </a:lnTo>
                    <a:lnTo>
                      <a:pt x="1300" y="14632"/>
                    </a:lnTo>
                    <a:lnTo>
                      <a:pt x="433" y="10452"/>
                    </a:lnTo>
                    <a:lnTo>
                      <a:pt x="1300" y="6271"/>
                    </a:lnTo>
                    <a:lnTo>
                      <a:pt x="3468" y="3484"/>
                    </a:lnTo>
                    <a:lnTo>
                      <a:pt x="6935" y="1394"/>
                    </a:lnTo>
                    <a:lnTo>
                      <a:pt x="10836" y="697"/>
                    </a:lnTo>
                    <a:lnTo>
                      <a:pt x="14665" y="1394"/>
                    </a:lnTo>
                    <a:lnTo>
                      <a:pt x="18132" y="3484"/>
                    </a:lnTo>
                    <a:lnTo>
                      <a:pt x="20300" y="6271"/>
                    </a:lnTo>
                    <a:lnTo>
                      <a:pt x="21167" y="8361"/>
                    </a:lnTo>
                    <a:lnTo>
                      <a:pt x="21167" y="12542"/>
                    </a:lnTo>
                    <a:lnTo>
                      <a:pt x="20300" y="14632"/>
                    </a:lnTo>
                    <a:lnTo>
                      <a:pt x="18132" y="18116"/>
                    </a:lnTo>
                    <a:lnTo>
                      <a:pt x="14665" y="20206"/>
                    </a:lnTo>
                    <a:lnTo>
                      <a:pt x="10836" y="20903"/>
                    </a:lnTo>
                    <a:close/>
                  </a:path>
                </a:pathLst>
              </a:custGeom>
              <a:gradFill flip="none" rotWithShape="1">
                <a:gsLst>
                  <a:gs pos="0">
                    <a:srgbClr val="0068AE"/>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grpSp>
            <p:nvGrpSpPr>
              <p:cNvPr id="1043" name="Group 64"/>
              <p:cNvGrpSpPr>
                <a:grpSpLocks/>
              </p:cNvGrpSpPr>
              <p:nvPr/>
            </p:nvGrpSpPr>
            <p:grpSpPr bwMode="auto">
              <a:xfrm>
                <a:off x="160337" y="96837"/>
                <a:ext cx="360363" cy="209551"/>
                <a:chOff x="0" y="0"/>
                <a:chExt cx="360362" cy="209550"/>
              </a:xfrm>
            </p:grpSpPr>
            <p:sp>
              <p:nvSpPr>
                <p:cNvPr id="60" name="Shape 60"/>
                <p:cNvSpPr/>
                <p:nvPr/>
              </p:nvSpPr>
              <p:spPr>
                <a:xfrm>
                  <a:off x="1" y="1"/>
                  <a:ext cx="360360" cy="209549"/>
                </a:xfrm>
                <a:prstGeom prst="ellipse">
                  <a:avLst/>
                </a:prstGeom>
                <a:gradFill flip="none" rotWithShape="1">
                  <a:gsLst>
                    <a:gs pos="0">
                      <a:schemeClr val="accent2"/>
                    </a:gs>
                    <a:gs pos="100000">
                      <a:srgbClr val="0068AE"/>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61" name="Shape 61"/>
                <p:cNvSpPr/>
                <p:nvPr/>
              </p:nvSpPr>
              <p:spPr>
                <a:xfrm>
                  <a:off x="34926" y="22226"/>
                  <a:ext cx="288923" cy="161924"/>
                </a:xfrm>
                <a:prstGeom prst="ellipse">
                  <a:avLst/>
                </a:prstGeom>
                <a:gradFill flip="none" rotWithShape="1">
                  <a:gsLst>
                    <a:gs pos="0">
                      <a:srgbClr val="0068AE"/>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62" name="Shape 62"/>
                <p:cNvSpPr/>
                <p:nvPr/>
              </p:nvSpPr>
              <p:spPr>
                <a:xfrm>
                  <a:off x="79376" y="38101"/>
                  <a:ext cx="198436" cy="130174"/>
                </a:xfrm>
                <a:prstGeom prst="ellipse">
                  <a:avLst/>
                </a:prstGeom>
                <a:gradFill flip="none" rotWithShape="1">
                  <a:gsLst>
                    <a:gs pos="0">
                      <a:schemeClr val="accent2"/>
                    </a:gs>
                    <a:gs pos="100000">
                      <a:srgbClr val="0068AE"/>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sp>
              <p:nvSpPr>
                <p:cNvPr id="63" name="Shape 63"/>
                <p:cNvSpPr/>
                <p:nvPr/>
              </p:nvSpPr>
              <p:spPr>
                <a:xfrm>
                  <a:off x="122237" y="63501"/>
                  <a:ext cx="115887" cy="74612"/>
                </a:xfrm>
                <a:prstGeom prst="ellipse">
                  <a:avLst/>
                </a:prstGeom>
                <a:gradFill flip="none" rotWithShape="1">
                  <a:gsLst>
                    <a:gs pos="0">
                      <a:srgbClr val="0068AE"/>
                    </a:gs>
                    <a:gs pos="100000">
                      <a:schemeClr val="accent2"/>
                    </a:gs>
                  </a:gsLst>
                  <a:lin ang="16200000" scaled="0"/>
                </a:gradFill>
                <a:ln w="12700" cap="flat">
                  <a:noFill/>
                  <a:miter lim="400000"/>
                </a:ln>
                <a:effectLst/>
              </p:spPr>
              <p:txBody>
                <a:bodyPr lIns="45719" tIns="45719" rIns="45719" bIns="45719"/>
                <a:lstStyle/>
                <a:p>
                  <a:pPr fontAlgn="auto" hangingPunct="0">
                    <a:spcBef>
                      <a:spcPts val="0"/>
                    </a:spcBef>
                    <a:spcAft>
                      <a:spcPts val="0"/>
                    </a:spcAft>
                    <a:defRPr>
                      <a:solidFill>
                        <a:srgbClr val="FFFFFF"/>
                      </a:solidFill>
                    </a:defRPr>
                  </a:pPr>
                  <a:endParaRPr sz="1800" kern="0">
                    <a:solidFill>
                      <a:srgbClr val="FFFFFF"/>
                    </a:solidFill>
                    <a:latin typeface="Arial"/>
                    <a:cs typeface="Arial"/>
                    <a:sym typeface="Arial"/>
                  </a:endParaRPr>
                </a:p>
              </p:txBody>
            </p:sp>
          </p:grpSp>
        </p:grpSp>
      </p:grpSp>
      <p:sp>
        <p:nvSpPr>
          <p:cNvPr id="67" name="Shape 67"/>
          <p:cNvSpPr>
            <a:spLocks noGrp="1"/>
          </p:cNvSpPr>
          <p:nvPr>
            <p:ph type="sldNum" sz="quarter" idx="2"/>
          </p:nvPr>
        </p:nvSpPr>
        <p:spPr>
          <a:xfrm>
            <a:off x="6553200" y="6416675"/>
            <a:ext cx="2133600" cy="304800"/>
          </a:xfrm>
          <a:prstGeom prst="rect">
            <a:avLst/>
          </a:prstGeom>
          <a:ln w="12700">
            <a:miter lim="400000"/>
          </a:ln>
        </p:spPr>
        <p:txBody>
          <a:bodyPr lIns="45719" rIns="45719" anchor="b">
            <a:spAutoFit/>
          </a:bodyPr>
          <a:lstStyle>
            <a:lvl1pPr algn="r" fontAlgn="auto" hangingPunct="0">
              <a:spcBef>
                <a:spcPts val="0"/>
              </a:spcBef>
              <a:spcAft>
                <a:spcPts val="0"/>
              </a:spcAft>
              <a:defRPr sz="1400" kern="0">
                <a:solidFill>
                  <a:srgbClr val="FFFFFF"/>
                </a:solidFill>
                <a:effectLst>
                  <a:outerShdw blurRad="12700" dist="25400" dir="2700000" rotWithShape="0">
                    <a:srgbClr val="000000"/>
                  </a:outerShdw>
                </a:effectLst>
                <a:latin typeface="Arial"/>
                <a:cs typeface="Arial"/>
                <a:sym typeface="Arial"/>
              </a:defRPr>
            </a:lvl1pPr>
          </a:lstStyle>
          <a:p>
            <a:pPr>
              <a:defRPr/>
            </a:pPr>
            <a:fld id="{519F87D8-FD20-4D62-98FB-F03A417E9503}" type="slidenum">
              <a:rPr/>
              <a:pPr>
                <a:defRPr/>
              </a:pPr>
              <a:t>‹#›</a:t>
            </a:fld>
            <a:endParaRPr/>
          </a:p>
        </p:txBody>
      </p:sp>
      <p:sp>
        <p:nvSpPr>
          <p:cNvPr id="68" name="Shape 68"/>
          <p:cNvSpPr>
            <a:spLocks noGrp="1"/>
          </p:cNvSpPr>
          <p:nvPr>
            <p:ph type="title"/>
          </p:nvPr>
        </p:nvSpPr>
        <p:spPr>
          <a:xfrm>
            <a:off x="457200" y="95250"/>
            <a:ext cx="8229600" cy="1504950"/>
          </a:xfrm>
          <a:prstGeom prst="rect">
            <a:avLst/>
          </a:prstGeom>
          <a:ln w="12700">
            <a:miter lim="400000"/>
          </a:ln>
          <a:extLst>
            <a:ext uri="{C572A759-6A51-4108-AA02-DFA0A04FC94B}"/>
          </a:extLst>
        </p:spPr>
        <p:txBody>
          <a:bodyPr lIns="45719" rIns="45719" anchor="ctr"/>
          <a:lstStyle/>
          <a:p>
            <a:r>
              <a:t>Title Text</a:t>
            </a:r>
          </a:p>
        </p:txBody>
      </p:sp>
      <p:sp>
        <p:nvSpPr>
          <p:cNvPr id="69" name="Shape 69"/>
          <p:cNvSpPr>
            <a:spLocks noGrp="1"/>
          </p:cNvSpPr>
          <p:nvPr>
            <p:ph type="body" idx="1"/>
          </p:nvPr>
        </p:nvSpPr>
        <p:spPr>
          <a:xfrm>
            <a:off x="457200" y="1600200"/>
            <a:ext cx="8229600" cy="5257800"/>
          </a:xfrm>
          <a:prstGeom prst="rect">
            <a:avLst/>
          </a:prstGeom>
          <a:ln w="12700">
            <a:miter lim="400000"/>
          </a:ln>
          <a:extLst>
            <a:ext uri="{C572A759-6A51-4108-AA02-DFA0A04FC94B}"/>
          </a:extLst>
        </p:spPr>
        <p:txBody>
          <a:bodyPr lIns="45719" rIns="45719"/>
          <a:lstStyle/>
          <a:p>
            <a:r>
              <a:t>Body Level One</a:t>
            </a:r>
          </a:p>
          <a:p>
            <a:pPr lvl="1"/>
            <a:r>
              <a:t>Body Level Two</a:t>
            </a:r>
          </a:p>
          <a:p>
            <a:pPr lvl="2"/>
            <a:r>
              <a:t>Body Level Three</a:t>
            </a:r>
          </a:p>
          <a:p>
            <a:pPr lvl="3"/>
            <a:r>
              <a:t>Body Level Four</a:t>
            </a:r>
          </a:p>
          <a:p>
            <a:pPr lvl="4"/>
            <a:r>
              <a:t>Body Level Five</a:t>
            </a:r>
          </a:p>
        </p:txBody>
      </p:sp>
    </p:spTree>
  </p:cSld>
  <p:clrMap bg1="dk1" tx1="lt1" bg2="dk2"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Lst>
  <p:transition spd="med">
    <p:fade/>
  </p:transition>
  <p:txStyles>
    <p:titleStyle>
      <a:lvl1pPr algn="ctr" rtl="0" eaLnBrk="0" fontAlgn="base" hangingPunct="0">
        <a:spcBef>
          <a:spcPct val="0"/>
        </a:spcBef>
        <a:spcAft>
          <a:spcPct val="0"/>
        </a:spcAft>
        <a:defRPr sz="4400">
          <a:solidFill>
            <a:srgbClr val="CCECFF"/>
          </a:solidFill>
          <a:effectLst>
            <a:outerShdw blurRad="12700" dist="25400" dir="2700000" rotWithShape="0">
              <a:srgbClr val="000000"/>
            </a:outerShdw>
          </a:effectLst>
          <a:latin typeface="Arial"/>
          <a:ea typeface="Arial"/>
          <a:cs typeface="Arial"/>
          <a:sym typeface="Arial" charset="0"/>
        </a:defRPr>
      </a:lvl1pPr>
      <a:lvl2pPr algn="ctr" rtl="0" eaLnBrk="0" fontAlgn="base" hangingPunct="0">
        <a:spcBef>
          <a:spcPct val="0"/>
        </a:spcBef>
        <a:spcAft>
          <a:spcPct val="0"/>
        </a:spcAft>
        <a:defRPr sz="4400">
          <a:solidFill>
            <a:srgbClr val="CCECFF"/>
          </a:solidFill>
          <a:effectLst>
            <a:outerShdw blurRad="12700" dist="25400" dir="2700000" rotWithShape="0">
              <a:srgbClr val="000000"/>
            </a:outerShdw>
          </a:effectLst>
          <a:latin typeface="Arial"/>
          <a:ea typeface="Arial"/>
          <a:cs typeface="Arial"/>
          <a:sym typeface="Arial" charset="0"/>
        </a:defRPr>
      </a:lvl2pPr>
      <a:lvl3pPr algn="ctr" rtl="0" eaLnBrk="0" fontAlgn="base" hangingPunct="0">
        <a:spcBef>
          <a:spcPct val="0"/>
        </a:spcBef>
        <a:spcAft>
          <a:spcPct val="0"/>
        </a:spcAft>
        <a:defRPr sz="4400">
          <a:solidFill>
            <a:srgbClr val="CCECFF"/>
          </a:solidFill>
          <a:effectLst>
            <a:outerShdw blurRad="12700" dist="25400" dir="2700000" rotWithShape="0">
              <a:srgbClr val="000000"/>
            </a:outerShdw>
          </a:effectLst>
          <a:latin typeface="Arial"/>
          <a:ea typeface="Arial"/>
          <a:cs typeface="Arial"/>
          <a:sym typeface="Arial" charset="0"/>
        </a:defRPr>
      </a:lvl3pPr>
      <a:lvl4pPr algn="ctr" rtl="0" eaLnBrk="0" fontAlgn="base" hangingPunct="0">
        <a:spcBef>
          <a:spcPct val="0"/>
        </a:spcBef>
        <a:spcAft>
          <a:spcPct val="0"/>
        </a:spcAft>
        <a:defRPr sz="4400">
          <a:solidFill>
            <a:srgbClr val="CCECFF"/>
          </a:solidFill>
          <a:effectLst>
            <a:outerShdw blurRad="12700" dist="25400" dir="2700000" rotWithShape="0">
              <a:srgbClr val="000000"/>
            </a:outerShdw>
          </a:effectLst>
          <a:latin typeface="Arial"/>
          <a:ea typeface="Arial"/>
          <a:cs typeface="Arial"/>
          <a:sym typeface="Arial" charset="0"/>
        </a:defRPr>
      </a:lvl4pPr>
      <a:lvl5pPr algn="ctr" rtl="0" eaLnBrk="0" fontAlgn="base" hangingPunct="0">
        <a:spcBef>
          <a:spcPct val="0"/>
        </a:spcBef>
        <a:spcAft>
          <a:spcPct val="0"/>
        </a:spcAft>
        <a:defRPr sz="4400">
          <a:solidFill>
            <a:srgbClr val="CCECFF"/>
          </a:solidFill>
          <a:effectLst>
            <a:outerShdw blurRad="12700" dist="25400" dir="2700000" rotWithShape="0">
              <a:srgbClr val="000000"/>
            </a:outerShdw>
          </a:effectLst>
          <a:latin typeface="Arial"/>
          <a:ea typeface="Arial"/>
          <a:cs typeface="Arial"/>
          <a:sym typeface="Arial" charset="0"/>
        </a:defRPr>
      </a:lvl5pPr>
      <a:lvl6pPr marL="0" marR="0" indent="4572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CCECFF"/>
          </a:solidFill>
          <a:effectLst>
            <a:outerShdw blurRad="12700" dist="25400" dir="2700000" rotWithShape="0">
              <a:srgbClr val="000000"/>
            </a:outerShdw>
          </a:effectLst>
          <a:uFillTx/>
          <a:latin typeface="Arial"/>
          <a:ea typeface="Arial"/>
          <a:cs typeface="Arial"/>
          <a:sym typeface="Arial"/>
        </a:defRPr>
      </a:lvl6pPr>
      <a:lvl7pPr marL="0" marR="0" indent="9144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CCECFF"/>
          </a:solidFill>
          <a:effectLst>
            <a:outerShdw blurRad="12700" dist="25400" dir="2700000" rotWithShape="0">
              <a:srgbClr val="000000"/>
            </a:outerShdw>
          </a:effectLst>
          <a:uFillTx/>
          <a:latin typeface="Arial"/>
          <a:ea typeface="Arial"/>
          <a:cs typeface="Arial"/>
          <a:sym typeface="Arial"/>
        </a:defRPr>
      </a:lvl7pPr>
      <a:lvl8pPr marL="0" marR="0" indent="13716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CCECFF"/>
          </a:solidFill>
          <a:effectLst>
            <a:outerShdw blurRad="12700" dist="25400" dir="2700000" rotWithShape="0">
              <a:srgbClr val="000000"/>
            </a:outerShdw>
          </a:effectLst>
          <a:uFillTx/>
          <a:latin typeface="Arial"/>
          <a:ea typeface="Arial"/>
          <a:cs typeface="Arial"/>
          <a:sym typeface="Arial"/>
        </a:defRPr>
      </a:lvl8pPr>
      <a:lvl9pPr marL="0" marR="0" indent="18288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CCECFF"/>
          </a:solidFill>
          <a:effectLst>
            <a:outerShdw blurRad="12700" dist="25400" dir="2700000" rotWithShape="0">
              <a:srgbClr val="000000"/>
            </a:outerShdw>
          </a:effectLst>
          <a:uFillTx/>
          <a:latin typeface="Arial"/>
          <a:ea typeface="Arial"/>
          <a:cs typeface="Arial"/>
          <a:sym typeface="Arial"/>
        </a:defRPr>
      </a:lvl9pPr>
    </p:titleStyle>
    <p:bodyStyle>
      <a:lvl1pPr marL="342900" indent="-342900" algn="l" rtl="0" eaLnBrk="0" fontAlgn="base" hangingPunct="0">
        <a:spcBef>
          <a:spcPts val="700"/>
        </a:spcBef>
        <a:spcAft>
          <a:spcPct val="0"/>
        </a:spcAft>
        <a:buClr>
          <a:srgbClr val="99FF99"/>
        </a:buClr>
        <a:buSzPct val="80000"/>
        <a:buFont typeface="Helvetica" pitchFamily="34" charset="0"/>
        <a:buChar char="•"/>
        <a:defRPr sz="3200">
          <a:solidFill>
            <a:srgbClr val="FFFFFF"/>
          </a:solidFill>
          <a:effectLst>
            <a:outerShdw blurRad="12700" dist="25400" dir="2700000" rotWithShape="0">
              <a:srgbClr val="000000"/>
            </a:outerShdw>
          </a:effectLst>
          <a:latin typeface="Arial"/>
          <a:ea typeface="Arial"/>
          <a:cs typeface="Arial"/>
          <a:sym typeface="Arial" charset="0"/>
        </a:defRPr>
      </a:lvl1pPr>
      <a:lvl2pPr marL="782638" indent="-325438" algn="l" rtl="0" eaLnBrk="0" fontAlgn="base" hangingPunct="0">
        <a:spcBef>
          <a:spcPts val="700"/>
        </a:spcBef>
        <a:spcAft>
          <a:spcPct val="0"/>
        </a:spcAft>
        <a:buClr>
          <a:srgbClr val="99FF99"/>
        </a:buClr>
        <a:buSzPct val="50000"/>
        <a:buFont typeface="Helvetica" pitchFamily="34" charset="0"/>
        <a:buChar char="●"/>
        <a:defRPr sz="3200">
          <a:solidFill>
            <a:srgbClr val="FFFFFF"/>
          </a:solidFill>
          <a:effectLst>
            <a:outerShdw blurRad="12700" dist="25400" dir="2700000" rotWithShape="0">
              <a:srgbClr val="000000"/>
            </a:outerShdw>
          </a:effectLst>
          <a:latin typeface="Arial"/>
          <a:ea typeface="Arial"/>
          <a:cs typeface="Arial"/>
          <a:sym typeface="Arial" charset="0"/>
        </a:defRPr>
      </a:lvl2pPr>
      <a:lvl3pPr marL="1219200" indent="-304800" algn="l" rtl="0" eaLnBrk="0" fontAlgn="base" hangingPunct="0">
        <a:spcBef>
          <a:spcPts val="700"/>
        </a:spcBef>
        <a:spcAft>
          <a:spcPct val="0"/>
        </a:spcAft>
        <a:buClr>
          <a:srgbClr val="99FF99"/>
        </a:buClr>
        <a:buSzPct val="100000"/>
        <a:buFont typeface="Helvetica" pitchFamily="34" charset="0"/>
        <a:buChar char="•"/>
        <a:defRPr sz="3200">
          <a:solidFill>
            <a:srgbClr val="FFFFFF"/>
          </a:solidFill>
          <a:effectLst>
            <a:outerShdw blurRad="12700" dist="25400" dir="2700000" rotWithShape="0">
              <a:srgbClr val="000000"/>
            </a:outerShdw>
          </a:effectLst>
          <a:latin typeface="Arial"/>
          <a:ea typeface="Arial"/>
          <a:cs typeface="Arial"/>
          <a:sym typeface="Arial" charset="0"/>
        </a:defRPr>
      </a:lvl3pPr>
      <a:lvl4pPr marL="1736725" indent="-365125" algn="l" rtl="0" eaLnBrk="0" fontAlgn="base" hangingPunct="0">
        <a:spcBef>
          <a:spcPts val="700"/>
        </a:spcBef>
        <a:spcAft>
          <a:spcPct val="0"/>
        </a:spcAft>
        <a:buClr>
          <a:srgbClr val="99FF99"/>
        </a:buClr>
        <a:buSzPct val="50000"/>
        <a:buFont typeface="Helvetica" pitchFamily="34" charset="0"/>
        <a:buChar char="●"/>
        <a:defRPr sz="3200">
          <a:solidFill>
            <a:srgbClr val="FFFFFF"/>
          </a:solidFill>
          <a:effectLst>
            <a:outerShdw blurRad="12700" dist="25400" dir="2700000" rotWithShape="0">
              <a:srgbClr val="000000"/>
            </a:outerShdw>
          </a:effectLst>
          <a:latin typeface="Arial"/>
          <a:ea typeface="Arial"/>
          <a:cs typeface="Arial"/>
          <a:sym typeface="Arial" charset="0"/>
        </a:defRPr>
      </a:lvl4pPr>
      <a:lvl5pPr marL="2235200" indent="-406400" algn="l" rtl="0" eaLnBrk="0" fontAlgn="base" hangingPunct="0">
        <a:spcBef>
          <a:spcPts val="700"/>
        </a:spcBef>
        <a:spcAft>
          <a:spcPct val="0"/>
        </a:spcAft>
        <a:buClr>
          <a:srgbClr val="99FF99"/>
        </a:buClr>
        <a:buSzPct val="100000"/>
        <a:buFont typeface="Helvetica" pitchFamily="34" charset="0"/>
        <a:buChar char="•"/>
        <a:defRPr sz="3200">
          <a:solidFill>
            <a:srgbClr val="FFFFFF"/>
          </a:solidFill>
          <a:effectLst>
            <a:outerShdw blurRad="12700" dist="25400" dir="2700000" rotWithShape="0">
              <a:srgbClr val="000000"/>
            </a:outerShdw>
          </a:effectLst>
          <a:latin typeface="Arial"/>
          <a:ea typeface="Arial"/>
          <a:cs typeface="Arial"/>
          <a:sym typeface="Arial" charset="0"/>
        </a:defRPr>
      </a:lvl5pPr>
      <a:lvl6pPr marL="2692400" marR="0" indent="-406400" algn="l" defTabSz="914400" rtl="0" latinLnBrk="0">
        <a:lnSpc>
          <a:spcPct val="100000"/>
        </a:lnSpc>
        <a:spcBef>
          <a:spcPts val="700"/>
        </a:spcBef>
        <a:spcAft>
          <a:spcPts val="0"/>
        </a:spcAft>
        <a:buClr>
          <a:srgbClr val="99FF99"/>
        </a:buClr>
        <a:buSzPct val="100000"/>
        <a:buFont typeface="Helvetica"/>
        <a:buChar char="•"/>
        <a:tabLst/>
        <a:defRPr sz="3200" b="0" i="0" u="none" strike="noStrike" cap="none" spc="0" baseline="0">
          <a:ln>
            <a:noFill/>
          </a:ln>
          <a:solidFill>
            <a:srgbClr val="FFFFFF"/>
          </a:solidFill>
          <a:effectLst>
            <a:outerShdw blurRad="12700" dist="25400" dir="2700000" rotWithShape="0">
              <a:srgbClr val="000000"/>
            </a:outerShdw>
          </a:effectLst>
          <a:uFillTx/>
          <a:latin typeface="Arial"/>
          <a:ea typeface="Arial"/>
          <a:cs typeface="Arial"/>
          <a:sym typeface="Arial"/>
        </a:defRPr>
      </a:lvl6pPr>
      <a:lvl7pPr marL="3149600" marR="0" indent="-406400" algn="l" defTabSz="914400" rtl="0" latinLnBrk="0">
        <a:lnSpc>
          <a:spcPct val="100000"/>
        </a:lnSpc>
        <a:spcBef>
          <a:spcPts val="700"/>
        </a:spcBef>
        <a:spcAft>
          <a:spcPts val="0"/>
        </a:spcAft>
        <a:buClr>
          <a:srgbClr val="99FF99"/>
        </a:buClr>
        <a:buSzPct val="100000"/>
        <a:buFont typeface="Helvetica"/>
        <a:buChar char="•"/>
        <a:tabLst/>
        <a:defRPr sz="3200" b="0" i="0" u="none" strike="noStrike" cap="none" spc="0" baseline="0">
          <a:ln>
            <a:noFill/>
          </a:ln>
          <a:solidFill>
            <a:srgbClr val="FFFFFF"/>
          </a:solidFill>
          <a:effectLst>
            <a:outerShdw blurRad="12700" dist="25400" dir="2700000" rotWithShape="0">
              <a:srgbClr val="000000"/>
            </a:outerShdw>
          </a:effectLst>
          <a:uFillTx/>
          <a:latin typeface="Arial"/>
          <a:ea typeface="Arial"/>
          <a:cs typeface="Arial"/>
          <a:sym typeface="Arial"/>
        </a:defRPr>
      </a:lvl7pPr>
      <a:lvl8pPr marL="3606800" marR="0" indent="-406400" algn="l" defTabSz="914400" rtl="0" latinLnBrk="0">
        <a:lnSpc>
          <a:spcPct val="100000"/>
        </a:lnSpc>
        <a:spcBef>
          <a:spcPts val="700"/>
        </a:spcBef>
        <a:spcAft>
          <a:spcPts val="0"/>
        </a:spcAft>
        <a:buClr>
          <a:srgbClr val="99FF99"/>
        </a:buClr>
        <a:buSzPct val="100000"/>
        <a:buFont typeface="Helvetica"/>
        <a:buChar char="•"/>
        <a:tabLst/>
        <a:defRPr sz="3200" b="0" i="0" u="none" strike="noStrike" cap="none" spc="0" baseline="0">
          <a:ln>
            <a:noFill/>
          </a:ln>
          <a:solidFill>
            <a:srgbClr val="FFFFFF"/>
          </a:solidFill>
          <a:effectLst>
            <a:outerShdw blurRad="12700" dist="25400" dir="2700000" rotWithShape="0">
              <a:srgbClr val="000000"/>
            </a:outerShdw>
          </a:effectLst>
          <a:uFillTx/>
          <a:latin typeface="Arial"/>
          <a:ea typeface="Arial"/>
          <a:cs typeface="Arial"/>
          <a:sym typeface="Arial"/>
        </a:defRPr>
      </a:lvl8pPr>
      <a:lvl9pPr marL="4064000" marR="0" indent="-406400" algn="l" defTabSz="914400" rtl="0" latinLnBrk="0">
        <a:lnSpc>
          <a:spcPct val="100000"/>
        </a:lnSpc>
        <a:spcBef>
          <a:spcPts val="700"/>
        </a:spcBef>
        <a:spcAft>
          <a:spcPts val="0"/>
        </a:spcAft>
        <a:buClr>
          <a:srgbClr val="99FF99"/>
        </a:buClr>
        <a:buSzPct val="100000"/>
        <a:buFont typeface="Helvetica"/>
        <a:buChar char="•"/>
        <a:tabLst/>
        <a:defRPr sz="3200" b="0" i="0" u="none" strike="noStrike" cap="none" spc="0" baseline="0">
          <a:ln>
            <a:noFill/>
          </a:ln>
          <a:solidFill>
            <a:srgbClr val="FFFFFF"/>
          </a:solidFill>
          <a:effectLst>
            <a:outerShdw blurRad="12700" dist="25400" dir="2700000" rotWithShape="0">
              <a:srgbClr val="000000"/>
            </a:outerShdw>
          </a:effectLst>
          <a:uFillTx/>
          <a:latin typeface="Arial"/>
          <a:ea typeface="Arial"/>
          <a:cs typeface="Arial"/>
          <a:sym typeface="Arial"/>
        </a:defRPr>
      </a:lvl9pPr>
    </p:bodyStyle>
    <p:otherStyle>
      <a:lvl1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effectLst>
            <a:outerShdw blurRad="12700" dist="25400" dir="2700000" rotWithShape="0">
              <a:srgbClr val="000000"/>
            </a:outerShdw>
          </a:effectLst>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effectLst>
            <a:outerShdw blurRad="12700" dist="25400" dir="2700000" rotWithShape="0">
              <a:srgbClr val="000000"/>
            </a:outerShdw>
          </a:effectLst>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effectLst>
            <a:outerShdw blurRad="12700" dist="25400" dir="2700000" rotWithShape="0">
              <a:srgbClr val="000000"/>
            </a:outerShdw>
          </a:effectLst>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effectLst>
            <a:outerShdw blurRad="12700" dist="25400" dir="2700000" rotWithShape="0">
              <a:srgbClr val="000000"/>
            </a:outerShdw>
          </a:effectLst>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effectLst>
            <a:outerShdw blurRad="12700" dist="25400" dir="2700000" rotWithShape="0">
              <a:srgbClr val="000000"/>
            </a:outerShdw>
          </a:effectLst>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effectLst>
            <a:outerShdw blurRad="12700" dist="25400" dir="2700000" rotWithShape="0">
              <a:srgbClr val="000000"/>
            </a:outerShdw>
          </a:effectLst>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effectLst>
            <a:outerShdw blurRad="12700" dist="25400" dir="2700000" rotWithShape="0">
              <a:srgbClr val="000000"/>
            </a:outerShdw>
          </a:effectLst>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effectLst>
            <a:outerShdw blurRad="12700" dist="25400" dir="2700000" rotWithShape="0">
              <a:srgbClr val="000000"/>
            </a:outerShdw>
          </a:effectLst>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effectLst>
            <a:outerShdw blurRad="12700" dist="25400" dir="2700000" rotWithShape="0">
              <a:srgbClr val="000000"/>
            </a:outerShdw>
          </a:effectLst>
          <a:uFillTx/>
          <a:latin typeface="+mn-lt"/>
          <a:ea typeface="+mn-ea"/>
          <a:cs typeface="+mn-cs"/>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506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Arial" charset="0"/>
              </a:defRPr>
            </a:lvl1pPr>
          </a:lstStyle>
          <a:p>
            <a:pPr>
              <a:defRPr/>
            </a:pPr>
            <a:fld id="{F454432F-8FB4-4F2B-9EB9-44E073561DEF}" type="datetimeFigureOut">
              <a:rPr lang="en-GB"/>
              <a:pPr>
                <a:defRPr/>
              </a:pPr>
              <a:t>11/05/2016</a:t>
            </a:fld>
            <a:endParaRPr lang="en-GB"/>
          </a:p>
        </p:txBody>
      </p:sp>
      <p:sp>
        <p:nvSpPr>
          <p:cNvPr id="4506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Arial" charset="0"/>
              </a:defRPr>
            </a:lvl1pPr>
          </a:lstStyle>
          <a:p>
            <a:pPr>
              <a:defRPr/>
            </a:pPr>
            <a:endParaRPr lang="en-GB"/>
          </a:p>
        </p:txBody>
      </p:sp>
      <p:sp>
        <p:nvSpPr>
          <p:cNvPr id="4506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Arial" charset="0"/>
              </a:defRPr>
            </a:lvl1pPr>
          </a:lstStyle>
          <a:p>
            <a:pPr>
              <a:defRPr/>
            </a:pPr>
            <a:fld id="{DA0412CC-11A6-42B5-A7A1-2D8E4C10F1D4}"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82" r:id="rId1"/>
    <p:sldLayoutId id="2147483681" r:id="rId2"/>
    <p:sldLayoutId id="2147483680" r:id="rId3"/>
    <p:sldLayoutId id="2147483679" r:id="rId4"/>
    <p:sldLayoutId id="2147483678" r:id="rId5"/>
    <p:sldLayoutId id="2147483677" r:id="rId6"/>
    <p:sldLayoutId id="2147483676" r:id="rId7"/>
    <p:sldLayoutId id="2147483675" r:id="rId8"/>
    <p:sldLayoutId id="2147483674" r:id="rId9"/>
    <p:sldLayoutId id="2147483673" r:id="rId10"/>
    <p:sldLayoutId id="2147483672" r:id="rId11"/>
  </p:sldLayoutIdLst>
  <p:transition spd="med">
    <p:fad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hyperlink" Target="http://www.cornwallmentalhealth.com/self-help/stressed-and-anxiety/anxiety-management"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6.xml"/><Relationship Id="rId1" Type="http://schemas.openxmlformats.org/officeDocument/2006/relationships/video" Target="file:///C:\Users\user\Documents\CSA%20book%20chapters\Dave%20video%20sim%20talk.MP4"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hemeOverride" Target="../theme/themeOverride1.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7.jpe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7.jpe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484313"/>
            <a:ext cx="7772400" cy="1944687"/>
          </a:xfrm>
          <a:solidFill>
            <a:schemeClr val="bg2">
              <a:lumMod val="20000"/>
              <a:lumOff val="80000"/>
            </a:schemeClr>
          </a:solidFill>
        </p:spPr>
        <p:txBody>
          <a:bodyPr/>
          <a:lstStyle/>
          <a:p>
            <a:pPr>
              <a:defRPr/>
            </a:pPr>
            <a:r>
              <a:rPr lang="en-GB" dirty="0" smtClean="0">
                <a:solidFill>
                  <a:srgbClr val="000000"/>
                </a:solidFill>
              </a:rPr>
              <a:t>Maximising your learner’s success</a:t>
            </a:r>
          </a:p>
        </p:txBody>
      </p:sp>
      <p:sp>
        <p:nvSpPr>
          <p:cNvPr id="3" name="Subtitle 2"/>
          <p:cNvSpPr>
            <a:spLocks noGrp="1"/>
          </p:cNvSpPr>
          <p:nvPr>
            <p:ph type="body" sz="half" idx="1"/>
          </p:nvPr>
        </p:nvSpPr>
        <p:spPr>
          <a:xfrm>
            <a:off x="1371600" y="3886200"/>
            <a:ext cx="6400800" cy="1487488"/>
          </a:xfrm>
          <a:solidFill>
            <a:schemeClr val="bg2">
              <a:lumMod val="20000"/>
              <a:lumOff val="80000"/>
            </a:schemeClr>
          </a:solidFill>
        </p:spPr>
        <p:txBody>
          <a:bodyPr/>
          <a:lstStyle/>
          <a:p>
            <a:pPr>
              <a:defRPr/>
            </a:pPr>
            <a:r>
              <a:rPr lang="en-GB" dirty="0" smtClean="0">
                <a:solidFill>
                  <a:srgbClr val="000000"/>
                </a:solidFill>
              </a:rPr>
              <a:t>Rachel Roberts and Simon </a:t>
            </a:r>
            <a:r>
              <a:rPr lang="en-GB" dirty="0" err="1" smtClean="0">
                <a:solidFill>
                  <a:srgbClr val="000000"/>
                </a:solidFill>
              </a:rPr>
              <a:t>Ormerod</a:t>
            </a:r>
            <a:endParaRPr lang="en-GB" dirty="0" smtClean="0">
              <a:solidFill>
                <a:srgbClr val="000000"/>
              </a:solidFill>
            </a:endParaRP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3" name="Shape 193"/>
          <p:cNvSpPr>
            <a:spLocks noGrp="1"/>
          </p:cNvSpPr>
          <p:nvPr>
            <p:ph type="title"/>
          </p:nvPr>
        </p:nvSpPr>
        <p:spPr bwMode="auto">
          <a:xfrm>
            <a:off x="468313" y="260350"/>
            <a:ext cx="8229600" cy="1139825"/>
          </a:xfrm>
          <a:solidFill>
            <a:schemeClr val="bg2">
              <a:lumMod val="20000"/>
              <a:lumOff val="80000"/>
            </a:schemeClr>
          </a:solidFill>
        </p:spPr>
        <p:txBody>
          <a:bodyPr vert="horz" wrap="square" tIns="45720" bIns="45720" numCol="1" anchorCtr="0" compatLnSpc="1">
            <a:prstTxWarp prst="textNoShape">
              <a:avLst/>
            </a:prstTxWarp>
          </a:bodyPr>
          <a:lstStyle/>
          <a:p>
            <a:pPr eaLnBrk="1" hangingPunct="1">
              <a:defRPr/>
            </a:pPr>
            <a:r>
              <a:rPr lang="en-US" dirty="0" smtClean="0">
                <a:solidFill>
                  <a:srgbClr val="000000"/>
                </a:solidFill>
                <a:effectLst>
                  <a:outerShdw blurRad="38100" dist="38100" dir="2700000" algn="tl">
                    <a:srgbClr val="FFFFFF"/>
                  </a:outerShdw>
                </a:effectLst>
                <a:latin typeface="Arial" charset="0"/>
                <a:cs typeface="Arial" charset="0"/>
              </a:rPr>
              <a:t>Skills - interpersonal</a:t>
            </a:r>
          </a:p>
        </p:txBody>
      </p:sp>
      <p:sp>
        <p:nvSpPr>
          <p:cNvPr id="194" name="Shape 194"/>
          <p:cNvSpPr>
            <a:spLocks noGrp="1"/>
          </p:cNvSpPr>
          <p:nvPr>
            <p:ph type="body" idx="1"/>
          </p:nvPr>
        </p:nvSpPr>
        <p:spPr bwMode="auto">
          <a:xfrm>
            <a:off x="457200" y="1600200"/>
            <a:ext cx="8229600" cy="4525963"/>
          </a:xfrm>
          <a:solidFill>
            <a:schemeClr val="bg2">
              <a:lumMod val="20000"/>
              <a:lumOff val="80000"/>
            </a:schemeClr>
          </a:solidFill>
        </p:spPr>
        <p:txBody>
          <a:bodyPr vert="horz" wrap="square" tIns="45720" bIns="45720" numCol="1" anchor="t" anchorCtr="0" compatLnSpc="1">
            <a:prstTxWarp prst="textNoShape">
              <a:avLst/>
            </a:prstTxWarp>
          </a:bodyPr>
          <a:lstStyle/>
          <a:p>
            <a:pPr marL="298450" indent="-298450" eaLnBrk="1" hangingPunct="1">
              <a:lnSpc>
                <a:spcPct val="90000"/>
              </a:lnSpc>
              <a:spcBef>
                <a:spcPts val="600"/>
              </a:spcBef>
              <a:buFontTx/>
              <a:buChar char="➢"/>
              <a:defRPr/>
            </a:pPr>
            <a:r>
              <a:rPr lang="en-US" sz="2800" dirty="0" smtClean="0">
                <a:solidFill>
                  <a:srgbClr val="000000"/>
                </a:solidFill>
                <a:effectLst>
                  <a:outerShdw blurRad="38100" dist="38100" dir="2700000" algn="tl">
                    <a:srgbClr val="FFFFFF"/>
                  </a:outerShdw>
                </a:effectLst>
                <a:latin typeface="Arial" charset="0"/>
                <a:cs typeface="Arial" charset="0"/>
              </a:rPr>
              <a:t>“ In any interaction the person with the greatest </a:t>
            </a:r>
            <a:r>
              <a:rPr lang="en-US" sz="2800" dirty="0" err="1" smtClean="0">
                <a:solidFill>
                  <a:srgbClr val="000000"/>
                </a:solidFill>
                <a:effectLst>
                  <a:outerShdw blurRad="38100" dist="38100" dir="2700000" algn="tl">
                    <a:srgbClr val="FFFFFF"/>
                  </a:outerShdw>
                </a:effectLst>
                <a:latin typeface="Arial" charset="0"/>
                <a:cs typeface="Arial" charset="0"/>
              </a:rPr>
              <a:t>behavioural</a:t>
            </a:r>
            <a:r>
              <a:rPr lang="en-US" sz="2800" dirty="0" smtClean="0">
                <a:solidFill>
                  <a:srgbClr val="000000"/>
                </a:solidFill>
                <a:effectLst>
                  <a:outerShdw blurRad="38100" dist="38100" dir="2700000" algn="tl">
                    <a:srgbClr val="FFFFFF"/>
                  </a:outerShdw>
                </a:effectLst>
                <a:latin typeface="Arial" charset="0"/>
                <a:cs typeface="Arial" charset="0"/>
              </a:rPr>
              <a:t> flexibility has the most influence on the outcome”</a:t>
            </a:r>
          </a:p>
          <a:p>
            <a:pPr marL="298450" indent="-298450" eaLnBrk="1" hangingPunct="1">
              <a:lnSpc>
                <a:spcPct val="90000"/>
              </a:lnSpc>
              <a:spcBef>
                <a:spcPts val="600"/>
              </a:spcBef>
              <a:buFontTx/>
              <a:buChar char="➢"/>
              <a:defRPr/>
            </a:pPr>
            <a:r>
              <a:rPr lang="en-US" sz="2800" dirty="0" smtClean="0">
                <a:solidFill>
                  <a:srgbClr val="000000"/>
                </a:solidFill>
                <a:effectLst>
                  <a:outerShdw blurRad="38100" dist="38100" dir="2700000" algn="tl">
                    <a:srgbClr val="FFFFFF"/>
                  </a:outerShdw>
                </a:effectLst>
                <a:latin typeface="Arial" charset="0"/>
                <a:cs typeface="Arial" charset="0"/>
              </a:rPr>
              <a:t>“Discover the person’s perceptions before you seek to influence them”</a:t>
            </a:r>
          </a:p>
          <a:p>
            <a:pPr marL="298450" indent="-298450" eaLnBrk="1" hangingPunct="1">
              <a:lnSpc>
                <a:spcPct val="90000"/>
              </a:lnSpc>
              <a:spcBef>
                <a:spcPts val="600"/>
              </a:spcBef>
              <a:buFontTx/>
              <a:buChar char="➢"/>
              <a:defRPr/>
            </a:pPr>
            <a:r>
              <a:rPr lang="en-US" sz="2800" dirty="0" smtClean="0">
                <a:solidFill>
                  <a:srgbClr val="000000"/>
                </a:solidFill>
                <a:effectLst>
                  <a:outerShdw blurRad="38100" dist="38100" dir="2700000" algn="tl">
                    <a:srgbClr val="FFFFFF"/>
                  </a:outerShdw>
                </a:effectLst>
                <a:latin typeface="Arial" charset="0"/>
                <a:cs typeface="Arial" charset="0"/>
              </a:rPr>
              <a:t>Role-players will respond to positive and empathic attitudes</a:t>
            </a:r>
          </a:p>
          <a:p>
            <a:pPr marL="298450" indent="-298450" eaLnBrk="1" hangingPunct="1">
              <a:lnSpc>
                <a:spcPct val="90000"/>
              </a:lnSpc>
              <a:spcBef>
                <a:spcPts val="600"/>
              </a:spcBef>
              <a:buFontTx/>
              <a:buChar char="➢"/>
              <a:defRPr/>
            </a:pPr>
            <a:r>
              <a:rPr lang="en-US" sz="2800" dirty="0" smtClean="0">
                <a:solidFill>
                  <a:srgbClr val="000000"/>
                </a:solidFill>
                <a:effectLst>
                  <a:outerShdw blurRad="38100" dist="38100" dir="2700000" algn="tl">
                    <a:srgbClr val="FFFFFF"/>
                  </a:outerShdw>
                </a:effectLst>
                <a:latin typeface="Arial" charset="0"/>
                <a:cs typeface="Arial" charset="0"/>
              </a:rPr>
              <a:t>If the way you are approaching a consultation is not working, be prepared to change your approach.</a:t>
            </a:r>
          </a:p>
        </p:txBody>
      </p:sp>
    </p:spTree>
  </p:cSld>
  <p:clrMapOvr>
    <a:masterClrMapping/>
  </p:clrMapOvr>
  <p:transition spd="med">
    <p:fade/>
  </p:transition>
  <p:timing>
    <p:tnLst>
      <p:par>
        <p:cTn id="1" dur="indefinite" restart="never" fill="hold"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3" name="Shape 203"/>
          <p:cNvSpPr>
            <a:spLocks noGrp="1"/>
          </p:cNvSpPr>
          <p:nvPr>
            <p:ph type="title"/>
          </p:nvPr>
        </p:nvSpPr>
        <p:spPr bwMode="auto">
          <a:xfrm>
            <a:off x="457200" y="277813"/>
            <a:ext cx="8229600" cy="1139825"/>
          </a:xfrm>
          <a:solidFill>
            <a:schemeClr val="bg2">
              <a:lumMod val="20000"/>
              <a:lumOff val="80000"/>
            </a:schemeClr>
          </a:solidFill>
        </p:spPr>
        <p:txBody>
          <a:bodyPr vert="horz" wrap="square" tIns="45720" bIns="45720" numCol="1" anchorCtr="0" compatLnSpc="1">
            <a:prstTxWarp prst="textNoShape">
              <a:avLst/>
            </a:prstTxWarp>
          </a:bodyPr>
          <a:lstStyle/>
          <a:p>
            <a:pPr eaLnBrk="1" hangingPunct="1">
              <a:defRPr/>
            </a:pPr>
            <a:r>
              <a:rPr lang="en-US" sz="4000" dirty="0" smtClean="0">
                <a:solidFill>
                  <a:srgbClr val="000000"/>
                </a:solidFill>
                <a:effectLst>
                  <a:outerShdw blurRad="38100" dist="38100" dir="2700000" algn="tl">
                    <a:srgbClr val="FFFFFF"/>
                  </a:outerShdw>
                </a:effectLst>
                <a:latin typeface="Arial" charset="0"/>
                <a:cs typeface="Arial" charset="0"/>
              </a:rPr>
              <a:t>Tools for performance worries</a:t>
            </a:r>
          </a:p>
        </p:txBody>
      </p:sp>
      <p:sp>
        <p:nvSpPr>
          <p:cNvPr id="204" name="Shape 204"/>
          <p:cNvSpPr>
            <a:spLocks noGrp="1"/>
          </p:cNvSpPr>
          <p:nvPr>
            <p:ph type="body" idx="1"/>
          </p:nvPr>
        </p:nvSpPr>
        <p:spPr bwMode="auto">
          <a:xfrm>
            <a:off x="457200" y="1600200"/>
            <a:ext cx="8229600" cy="4525963"/>
          </a:xfrm>
          <a:solidFill>
            <a:schemeClr val="bg2">
              <a:lumMod val="20000"/>
              <a:lumOff val="80000"/>
            </a:schemeClr>
          </a:solidFill>
        </p:spPr>
        <p:txBody>
          <a:bodyPr vert="horz" wrap="square" tIns="45720" bIns="45720" numCol="1" anchor="t" anchorCtr="0" compatLnSpc="1">
            <a:prstTxWarp prst="textNoShape">
              <a:avLst/>
            </a:prstTxWarp>
          </a:bodyPr>
          <a:lstStyle/>
          <a:p>
            <a:pPr eaLnBrk="1" hangingPunct="1">
              <a:lnSpc>
                <a:spcPct val="90000"/>
              </a:lnSpc>
              <a:buFontTx/>
              <a:buChar char="➢"/>
              <a:defRPr/>
            </a:pPr>
            <a:r>
              <a:rPr lang="en-US" dirty="0" smtClean="0">
                <a:solidFill>
                  <a:srgbClr val="000000"/>
                </a:solidFill>
                <a:effectLst>
                  <a:outerShdw blurRad="38100" dist="38100" dir="2700000" algn="tl">
                    <a:srgbClr val="FFFFFF"/>
                  </a:outerShdw>
                </a:effectLst>
                <a:latin typeface="Arial" charset="0"/>
                <a:cs typeface="Arial" charset="0"/>
              </a:rPr>
              <a:t>Identify, challenge and replace unhelpful thinking</a:t>
            </a:r>
          </a:p>
          <a:p>
            <a:pPr eaLnBrk="1" hangingPunct="1">
              <a:lnSpc>
                <a:spcPct val="90000"/>
              </a:lnSpc>
              <a:buFontTx/>
              <a:buChar char="➢"/>
              <a:defRPr/>
            </a:pPr>
            <a:r>
              <a:rPr lang="en-US" dirty="0" smtClean="0">
                <a:solidFill>
                  <a:srgbClr val="000000"/>
                </a:solidFill>
                <a:effectLst>
                  <a:outerShdw blurRad="38100" dist="38100" dir="2700000" algn="tl">
                    <a:srgbClr val="FFFFFF"/>
                  </a:outerShdw>
                </a:effectLst>
                <a:latin typeface="Arial" charset="0"/>
                <a:cs typeface="Arial" charset="0"/>
              </a:rPr>
              <a:t>E.g. replace “I will fail”, with “there is  evidence that my consultations are good”   e.g. trainer and PSQ feedback, etc.</a:t>
            </a:r>
          </a:p>
          <a:p>
            <a:pPr eaLnBrk="1" hangingPunct="1">
              <a:lnSpc>
                <a:spcPct val="90000"/>
              </a:lnSpc>
              <a:buFontTx/>
              <a:buChar char="➢"/>
              <a:defRPr/>
            </a:pPr>
            <a:r>
              <a:rPr lang="en-US" dirty="0" smtClean="0">
                <a:solidFill>
                  <a:srgbClr val="000000"/>
                </a:solidFill>
                <a:effectLst>
                  <a:outerShdw blurRad="38100" dist="38100" dir="2700000" algn="tl">
                    <a:srgbClr val="FFFFFF"/>
                  </a:outerShdw>
                </a:effectLst>
                <a:latin typeface="Arial" charset="0"/>
                <a:cs typeface="Arial" charset="0"/>
              </a:rPr>
              <a:t>Replace worries about any disadvantage with tools to overcome – if I tend to speak too quickly, start initial introduction deliberately calmly, slowly and with a smile</a:t>
            </a:r>
          </a:p>
        </p:txBody>
      </p:sp>
    </p:spTree>
  </p:cSld>
  <p:clrMapOvr>
    <a:masterClrMapping/>
  </p:clrMapOvr>
  <p:transition spd="med">
    <p:fade/>
  </p:transition>
  <p:timing>
    <p:tnLst>
      <p:par>
        <p:cTn id="1" dur="indefinite" restart="never" fill="hold"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6" name="Shape 206"/>
          <p:cNvSpPr>
            <a:spLocks noGrp="1"/>
          </p:cNvSpPr>
          <p:nvPr>
            <p:ph type="title"/>
          </p:nvPr>
        </p:nvSpPr>
        <p:spPr bwMode="auto">
          <a:xfrm>
            <a:off x="468313" y="260350"/>
            <a:ext cx="8229600" cy="1139825"/>
          </a:xfrm>
          <a:solidFill>
            <a:schemeClr val="bg2">
              <a:lumMod val="20000"/>
              <a:lumOff val="80000"/>
            </a:schemeClr>
          </a:solidFill>
        </p:spPr>
        <p:txBody>
          <a:bodyPr vert="horz" wrap="square" tIns="45720" bIns="45720" numCol="1" anchorCtr="0" compatLnSpc="1">
            <a:prstTxWarp prst="textNoShape">
              <a:avLst/>
            </a:prstTxWarp>
          </a:bodyPr>
          <a:lstStyle/>
          <a:p>
            <a:pPr eaLnBrk="1" hangingPunct="1">
              <a:defRPr/>
            </a:pPr>
            <a:r>
              <a:rPr lang="en-US" smtClean="0">
                <a:solidFill>
                  <a:srgbClr val="000000"/>
                </a:solidFill>
                <a:effectLst>
                  <a:outerShdw blurRad="38100" dist="38100" dir="2700000" algn="tl">
                    <a:srgbClr val="FFFFFF"/>
                  </a:outerShdw>
                </a:effectLst>
                <a:latin typeface="Arial" charset="0"/>
                <a:cs typeface="Arial" charset="0"/>
              </a:rPr>
              <a:t>“ Act calmly”</a:t>
            </a:r>
          </a:p>
        </p:txBody>
      </p:sp>
      <p:sp>
        <p:nvSpPr>
          <p:cNvPr id="207" name="Shape 207"/>
          <p:cNvSpPr>
            <a:spLocks noGrp="1"/>
          </p:cNvSpPr>
          <p:nvPr>
            <p:ph type="body" idx="1"/>
          </p:nvPr>
        </p:nvSpPr>
        <p:spPr bwMode="auto">
          <a:xfrm>
            <a:off x="457200" y="1600200"/>
            <a:ext cx="8229600" cy="4525963"/>
          </a:xfrm>
          <a:solidFill>
            <a:schemeClr val="bg2">
              <a:lumMod val="20000"/>
              <a:lumOff val="80000"/>
            </a:schemeClr>
          </a:solidFill>
        </p:spPr>
        <p:txBody>
          <a:bodyPr vert="horz" wrap="square" tIns="45720" bIns="45720" numCol="1" anchor="t" anchorCtr="0" compatLnSpc="1">
            <a:prstTxWarp prst="textNoShape">
              <a:avLst/>
            </a:prstTxWarp>
          </a:bodyPr>
          <a:lstStyle/>
          <a:p>
            <a:pPr eaLnBrk="1" hangingPunct="1">
              <a:buFontTx/>
              <a:buChar char="➢"/>
              <a:defRPr/>
            </a:pPr>
            <a:r>
              <a:rPr lang="en-US" dirty="0" smtClean="0">
                <a:solidFill>
                  <a:srgbClr val="000000"/>
                </a:solidFill>
                <a:effectLst>
                  <a:outerShdw blurRad="38100" dist="38100" dir="2700000" algn="tl">
                    <a:srgbClr val="FFFFFF"/>
                  </a:outerShdw>
                </a:effectLst>
                <a:latin typeface="Arial" charset="0"/>
                <a:cs typeface="Arial" charset="0"/>
              </a:rPr>
              <a:t>Body language  - impact on interaction and self confidence</a:t>
            </a:r>
          </a:p>
          <a:p>
            <a:pPr eaLnBrk="1" hangingPunct="1">
              <a:buFontTx/>
              <a:buChar char="➢"/>
              <a:defRPr/>
            </a:pPr>
            <a:r>
              <a:rPr lang="en-US" dirty="0" smtClean="0">
                <a:solidFill>
                  <a:srgbClr val="000000"/>
                </a:solidFill>
                <a:effectLst>
                  <a:outerShdw blurRad="38100" dist="38100" dir="2700000" algn="tl">
                    <a:srgbClr val="FFFFFF"/>
                  </a:outerShdw>
                </a:effectLst>
                <a:latin typeface="Arial" charset="0"/>
                <a:cs typeface="Arial" charset="0"/>
              </a:rPr>
              <a:t>Anxiety can itself be the barrier to hearing the patient’s agenda – try to focus on the patient entirely (anxieties fade into background)</a:t>
            </a:r>
          </a:p>
          <a:p>
            <a:pPr eaLnBrk="1" hangingPunct="1">
              <a:buFontTx/>
              <a:buChar char="➢"/>
              <a:defRPr/>
            </a:pPr>
            <a:r>
              <a:rPr lang="en-US" dirty="0" smtClean="0">
                <a:solidFill>
                  <a:srgbClr val="000000"/>
                </a:solidFill>
                <a:effectLst>
                  <a:outerShdw blurRad="38100" dist="38100" dir="2700000" algn="tl">
                    <a:srgbClr val="FFFFFF"/>
                  </a:outerShdw>
                </a:effectLst>
                <a:latin typeface="Arial" charset="0"/>
                <a:cs typeface="Arial" charset="0"/>
              </a:rPr>
              <a:t>Clear head from all thoughts of past case at 10 min. bell</a:t>
            </a:r>
          </a:p>
        </p:txBody>
      </p:sp>
    </p:spTree>
  </p:cSld>
  <p:clrMapOvr>
    <a:masterClrMapping/>
  </p:clrMapOvr>
  <p:transition spd="med">
    <p:fade/>
  </p:transition>
  <p:timing>
    <p:tnLst>
      <p:par>
        <p:cTn id="1" dur="indefinite" restart="never" fill="hold"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2" name="Shape 212"/>
          <p:cNvSpPr>
            <a:spLocks noGrp="1"/>
          </p:cNvSpPr>
          <p:nvPr>
            <p:ph type="title"/>
          </p:nvPr>
        </p:nvSpPr>
        <p:spPr bwMode="auto">
          <a:xfrm>
            <a:off x="457200" y="277813"/>
            <a:ext cx="8229600" cy="1139825"/>
          </a:xfrm>
          <a:solidFill>
            <a:schemeClr val="bg2">
              <a:lumMod val="20000"/>
              <a:lumOff val="80000"/>
            </a:schemeClr>
          </a:solidFill>
        </p:spPr>
        <p:txBody>
          <a:bodyPr vert="horz" wrap="square" tIns="45720" bIns="45720" numCol="1" anchorCtr="0" compatLnSpc="1">
            <a:prstTxWarp prst="textNoShape">
              <a:avLst/>
            </a:prstTxWarp>
          </a:bodyPr>
          <a:lstStyle/>
          <a:p>
            <a:pPr eaLnBrk="1" hangingPunct="1">
              <a:defRPr/>
            </a:pPr>
            <a:r>
              <a:rPr lang="en-US" dirty="0" smtClean="0">
                <a:solidFill>
                  <a:srgbClr val="000000"/>
                </a:solidFill>
                <a:effectLst>
                  <a:outerShdw blurRad="38100" dist="38100" dir="2700000" algn="tl">
                    <a:srgbClr val="FFFFFF"/>
                  </a:outerShdw>
                </a:effectLst>
                <a:latin typeface="Arial" charset="0"/>
                <a:cs typeface="Arial" charset="0"/>
              </a:rPr>
              <a:t>Elements of NLP</a:t>
            </a:r>
            <a:r>
              <a:rPr lang="en-US" dirty="0" smtClean="0">
                <a:effectLst>
                  <a:outerShdw blurRad="38100" dist="38100" dir="2700000" algn="tl">
                    <a:srgbClr val="000000"/>
                  </a:outerShdw>
                </a:effectLst>
                <a:latin typeface="Arial" charset="0"/>
                <a:cs typeface="Arial" charset="0"/>
              </a:rPr>
              <a:t> </a:t>
            </a:r>
          </a:p>
        </p:txBody>
      </p:sp>
      <p:sp>
        <p:nvSpPr>
          <p:cNvPr id="213" name="Shape 213"/>
          <p:cNvSpPr>
            <a:spLocks noGrp="1"/>
          </p:cNvSpPr>
          <p:nvPr>
            <p:ph type="body" idx="1"/>
          </p:nvPr>
        </p:nvSpPr>
        <p:spPr bwMode="auto">
          <a:xfrm>
            <a:off x="457200" y="1600200"/>
            <a:ext cx="8229600" cy="4060825"/>
          </a:xfrm>
          <a:solidFill>
            <a:schemeClr val="bg2">
              <a:lumMod val="20000"/>
              <a:lumOff val="80000"/>
            </a:schemeClr>
          </a:solidFill>
        </p:spPr>
        <p:txBody>
          <a:bodyPr vert="horz" wrap="square" tIns="45720" bIns="45720" numCol="1" anchor="t" anchorCtr="0" compatLnSpc="1">
            <a:prstTxWarp prst="textNoShape">
              <a:avLst/>
            </a:prstTxWarp>
          </a:bodyPr>
          <a:lstStyle/>
          <a:p>
            <a:pPr eaLnBrk="1" hangingPunct="1">
              <a:buFontTx/>
              <a:buChar char="➢"/>
              <a:defRPr/>
            </a:pPr>
            <a:r>
              <a:rPr lang="en-US" dirty="0" smtClean="0">
                <a:solidFill>
                  <a:srgbClr val="000000"/>
                </a:solidFill>
                <a:effectLst>
                  <a:outerShdw blurRad="38100" dist="38100" dir="2700000" algn="tl">
                    <a:srgbClr val="FFFFFF"/>
                  </a:outerShdw>
                </a:effectLst>
                <a:latin typeface="Arial" charset="0"/>
                <a:cs typeface="Arial" charset="0"/>
              </a:rPr>
              <a:t>Make your goals realistic</a:t>
            </a:r>
          </a:p>
          <a:p>
            <a:pPr eaLnBrk="1" hangingPunct="1">
              <a:buFontTx/>
              <a:buChar char="➢"/>
              <a:defRPr/>
            </a:pPr>
            <a:r>
              <a:rPr lang="en-US" dirty="0" smtClean="0">
                <a:solidFill>
                  <a:srgbClr val="000000"/>
                </a:solidFill>
                <a:effectLst>
                  <a:outerShdw blurRad="38100" dist="38100" dir="2700000" algn="tl">
                    <a:srgbClr val="FFFFFF"/>
                  </a:outerShdw>
                </a:effectLst>
                <a:latin typeface="Arial" charset="0"/>
                <a:cs typeface="Arial" charset="0"/>
              </a:rPr>
              <a:t>Interpersonal skills “what is good eye contact?” “mirroring” / comfort zones</a:t>
            </a:r>
          </a:p>
          <a:p>
            <a:pPr eaLnBrk="1" hangingPunct="1">
              <a:buFontTx/>
              <a:buChar char="➢"/>
              <a:defRPr/>
            </a:pPr>
            <a:r>
              <a:rPr lang="en-US" dirty="0" smtClean="0">
                <a:solidFill>
                  <a:srgbClr val="000000"/>
                </a:solidFill>
                <a:effectLst>
                  <a:outerShdw blurRad="38100" dist="38100" dir="2700000" algn="tl">
                    <a:srgbClr val="FFFFFF"/>
                  </a:outerShdw>
                </a:effectLst>
                <a:latin typeface="Arial" charset="0"/>
                <a:cs typeface="Arial" charset="0"/>
              </a:rPr>
              <a:t>NLP – insights into how people behave, and ability to achieve positive outcomes</a:t>
            </a:r>
          </a:p>
          <a:p>
            <a:pPr eaLnBrk="1" hangingPunct="1">
              <a:buFontTx/>
              <a:buChar char="➢"/>
              <a:defRPr/>
            </a:pPr>
            <a:r>
              <a:rPr lang="en-US" dirty="0" smtClean="0">
                <a:solidFill>
                  <a:srgbClr val="000000"/>
                </a:solidFill>
                <a:effectLst>
                  <a:outerShdw blurRad="38100" dist="38100" dir="2700000" algn="tl">
                    <a:srgbClr val="FFFFFF"/>
                  </a:outerShdw>
                </a:effectLst>
                <a:latin typeface="Arial" charset="0"/>
                <a:cs typeface="Arial" charset="0"/>
              </a:rPr>
              <a:t>Ability to adapt your own </a:t>
            </a:r>
            <a:r>
              <a:rPr lang="en-US" dirty="0" err="1" smtClean="0">
                <a:solidFill>
                  <a:srgbClr val="000000"/>
                </a:solidFill>
                <a:effectLst>
                  <a:outerShdw blurRad="38100" dist="38100" dir="2700000" algn="tl">
                    <a:srgbClr val="FFFFFF"/>
                  </a:outerShdw>
                </a:effectLst>
                <a:latin typeface="Arial" charset="0"/>
                <a:cs typeface="Arial" charset="0"/>
              </a:rPr>
              <a:t>behavioural</a:t>
            </a:r>
            <a:r>
              <a:rPr lang="en-US" dirty="0" smtClean="0">
                <a:solidFill>
                  <a:srgbClr val="000000"/>
                </a:solidFill>
                <a:effectLst>
                  <a:outerShdw blurRad="38100" dist="38100" dir="2700000" algn="tl">
                    <a:srgbClr val="FFFFFF"/>
                  </a:outerShdw>
                </a:effectLst>
                <a:latin typeface="Arial" charset="0"/>
                <a:cs typeface="Arial" charset="0"/>
              </a:rPr>
              <a:t> responses to stress</a:t>
            </a:r>
          </a:p>
        </p:txBody>
      </p:sp>
      <p:sp>
        <p:nvSpPr>
          <p:cNvPr id="33795" name="Shape 214"/>
          <p:cNvSpPr>
            <a:spLocks noChangeArrowheads="1"/>
          </p:cNvSpPr>
          <p:nvPr/>
        </p:nvSpPr>
        <p:spPr bwMode="auto">
          <a:xfrm>
            <a:off x="4479925" y="6113463"/>
            <a:ext cx="4003675" cy="366712"/>
          </a:xfrm>
          <a:prstGeom prst="rect">
            <a:avLst/>
          </a:prstGeom>
          <a:solidFill>
            <a:schemeClr val="bg2">
              <a:lumMod val="20000"/>
              <a:lumOff val="80000"/>
            </a:schemeClr>
          </a:solidFill>
          <a:ln w="12700">
            <a:noFill/>
            <a:miter lim="400000"/>
            <a:headEnd/>
            <a:tailEnd/>
          </a:ln>
        </p:spPr>
        <p:txBody>
          <a:bodyPr wrap="none" lIns="45719" rIns="45719">
            <a:spAutoFit/>
          </a:bodyPr>
          <a:lstStyle/>
          <a:p>
            <a:pPr hangingPunct="0">
              <a:defRPr/>
            </a:pPr>
            <a:r>
              <a:rPr lang="en-US" sz="1800" dirty="0">
                <a:solidFill>
                  <a:srgbClr val="000000"/>
                </a:solidFill>
                <a:sym typeface="Arial" charset="0"/>
              </a:rPr>
              <a:t>Resource </a:t>
            </a:r>
            <a:r>
              <a:rPr lang="en-US" sz="1800" dirty="0" err="1">
                <a:solidFill>
                  <a:srgbClr val="000000"/>
                </a:solidFill>
                <a:sym typeface="Arial" charset="0"/>
              </a:rPr>
              <a:t>Reg</a:t>
            </a:r>
            <a:r>
              <a:rPr lang="en-US" sz="1800" dirty="0">
                <a:solidFill>
                  <a:srgbClr val="000000"/>
                </a:solidFill>
                <a:sym typeface="Arial" charset="0"/>
              </a:rPr>
              <a:t> Connolly, </a:t>
            </a:r>
            <a:r>
              <a:rPr lang="en-US" sz="1800" dirty="0" err="1">
                <a:solidFill>
                  <a:srgbClr val="000000"/>
                </a:solidFill>
                <a:sym typeface="Arial" charset="0"/>
              </a:rPr>
              <a:t>pegasus</a:t>
            </a:r>
            <a:r>
              <a:rPr lang="en-US" sz="1800" dirty="0">
                <a:solidFill>
                  <a:srgbClr val="000000"/>
                </a:solidFill>
                <a:sym typeface="Arial" charset="0"/>
              </a:rPr>
              <a:t> NLP</a:t>
            </a:r>
          </a:p>
        </p:txBody>
      </p:sp>
    </p:spTree>
  </p:cSld>
  <p:clrMapOvr>
    <a:masterClrMapping/>
  </p:clrMapOvr>
  <p:transition spd="med">
    <p:fade/>
  </p:transition>
  <p:timing>
    <p:tnLst>
      <p:par>
        <p:cTn id="1" dur="indefinite" restart="never" fill="hold"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6" name="Shape 216"/>
          <p:cNvSpPr>
            <a:spLocks noGrp="1"/>
          </p:cNvSpPr>
          <p:nvPr>
            <p:ph type="title"/>
          </p:nvPr>
        </p:nvSpPr>
        <p:spPr bwMode="auto">
          <a:xfrm>
            <a:off x="457200" y="277813"/>
            <a:ext cx="8229600" cy="1139825"/>
          </a:xfrm>
          <a:solidFill>
            <a:schemeClr val="bg2">
              <a:lumMod val="20000"/>
              <a:lumOff val="80000"/>
            </a:schemeClr>
          </a:solidFill>
        </p:spPr>
        <p:txBody>
          <a:bodyPr vert="horz" wrap="square" tIns="45720" bIns="45720" numCol="1" anchorCtr="0" compatLnSpc="1">
            <a:prstTxWarp prst="textNoShape">
              <a:avLst/>
            </a:prstTxWarp>
          </a:bodyPr>
          <a:lstStyle/>
          <a:p>
            <a:pPr eaLnBrk="1" hangingPunct="1">
              <a:defRPr/>
            </a:pPr>
            <a:r>
              <a:rPr lang="en-US" dirty="0" smtClean="0">
                <a:solidFill>
                  <a:srgbClr val="000000"/>
                </a:solidFill>
                <a:effectLst>
                  <a:outerShdw blurRad="38100" dist="38100" dir="2700000" algn="tl">
                    <a:srgbClr val="FFFFFF"/>
                  </a:outerShdw>
                </a:effectLst>
                <a:latin typeface="Arial" charset="0"/>
                <a:cs typeface="Arial" charset="0"/>
              </a:rPr>
              <a:t>Positive imagery</a:t>
            </a:r>
          </a:p>
        </p:txBody>
      </p:sp>
      <p:sp>
        <p:nvSpPr>
          <p:cNvPr id="217" name="Shape 217"/>
          <p:cNvSpPr>
            <a:spLocks noGrp="1"/>
          </p:cNvSpPr>
          <p:nvPr>
            <p:ph type="body" idx="1"/>
          </p:nvPr>
        </p:nvSpPr>
        <p:spPr bwMode="auto">
          <a:xfrm>
            <a:off x="457200" y="1600200"/>
            <a:ext cx="8229600" cy="4525963"/>
          </a:xfrm>
          <a:solidFill>
            <a:schemeClr val="bg2">
              <a:lumMod val="20000"/>
              <a:lumOff val="80000"/>
            </a:schemeClr>
          </a:solidFill>
        </p:spPr>
        <p:txBody>
          <a:bodyPr vert="horz" wrap="square" tIns="45720" bIns="45720" numCol="1" anchor="t" anchorCtr="0" compatLnSpc="1">
            <a:prstTxWarp prst="textNoShape">
              <a:avLst/>
            </a:prstTxWarp>
          </a:bodyPr>
          <a:lstStyle/>
          <a:p>
            <a:pPr marL="298450" indent="-298450" eaLnBrk="1" hangingPunct="1">
              <a:spcBef>
                <a:spcPts val="600"/>
              </a:spcBef>
              <a:buFontTx/>
              <a:buChar char="➢"/>
              <a:defRPr/>
            </a:pPr>
            <a:r>
              <a:rPr lang="en-US" sz="2800" dirty="0" err="1" smtClean="0">
                <a:solidFill>
                  <a:srgbClr val="000000"/>
                </a:solidFill>
                <a:effectLst>
                  <a:outerShdw blurRad="38100" dist="38100" dir="2700000" algn="tl">
                    <a:srgbClr val="FFFFFF"/>
                  </a:outerShdw>
                </a:effectLst>
                <a:latin typeface="Arial" charset="0"/>
                <a:cs typeface="Arial" charset="0"/>
              </a:rPr>
              <a:t>Practise</a:t>
            </a:r>
            <a:r>
              <a:rPr lang="en-US" sz="2800" dirty="0" smtClean="0">
                <a:solidFill>
                  <a:srgbClr val="000000"/>
                </a:solidFill>
                <a:effectLst>
                  <a:outerShdw blurRad="38100" dist="38100" dir="2700000" algn="tl">
                    <a:srgbClr val="FFFFFF"/>
                  </a:outerShdw>
                </a:effectLst>
                <a:latin typeface="Arial" charset="0"/>
                <a:cs typeface="Arial" charset="0"/>
              </a:rPr>
              <a:t> consultations and get feedback</a:t>
            </a:r>
          </a:p>
          <a:p>
            <a:pPr marL="298450" indent="-298450" eaLnBrk="1" hangingPunct="1">
              <a:spcBef>
                <a:spcPts val="600"/>
              </a:spcBef>
              <a:buFontTx/>
              <a:buChar char="➢"/>
              <a:defRPr/>
            </a:pPr>
            <a:r>
              <a:rPr lang="en-US" sz="2800" dirty="0" smtClean="0">
                <a:solidFill>
                  <a:srgbClr val="000000"/>
                </a:solidFill>
                <a:effectLst>
                  <a:outerShdw blurRad="38100" dist="38100" dir="2700000" algn="tl">
                    <a:srgbClr val="FFFFFF"/>
                  </a:outerShdw>
                </a:effectLst>
                <a:latin typeface="Arial" charset="0"/>
                <a:cs typeface="Arial" charset="0"/>
              </a:rPr>
              <a:t>“Anchor” the picture in your mind of you consulting at your best  - discuss</a:t>
            </a:r>
          </a:p>
          <a:p>
            <a:pPr marL="298450" indent="-298450" eaLnBrk="1" hangingPunct="1">
              <a:spcBef>
                <a:spcPts val="600"/>
              </a:spcBef>
              <a:buFontTx/>
              <a:buChar char="➢"/>
              <a:defRPr/>
            </a:pPr>
            <a:r>
              <a:rPr lang="en-US" sz="2800" dirty="0" err="1" smtClean="0">
                <a:solidFill>
                  <a:srgbClr val="000000"/>
                </a:solidFill>
                <a:effectLst>
                  <a:outerShdw blurRad="38100" dist="38100" dir="2700000" algn="tl">
                    <a:srgbClr val="FFFFFF"/>
                  </a:outerShdw>
                </a:effectLst>
                <a:latin typeface="Arial" charset="0"/>
                <a:cs typeface="Arial" charset="0"/>
              </a:rPr>
              <a:t>Practise</a:t>
            </a:r>
            <a:r>
              <a:rPr lang="en-US" sz="2800" dirty="0" smtClean="0">
                <a:solidFill>
                  <a:srgbClr val="000000"/>
                </a:solidFill>
                <a:effectLst>
                  <a:outerShdw blurRad="38100" dist="38100" dir="2700000" algn="tl">
                    <a:srgbClr val="FFFFFF"/>
                  </a:outerShdw>
                </a:effectLst>
                <a:latin typeface="Arial" charset="0"/>
                <a:cs typeface="Arial" charset="0"/>
              </a:rPr>
              <a:t> repeatedly in normal life between consultations, see if that increases your confidence and improves performance</a:t>
            </a:r>
          </a:p>
          <a:p>
            <a:pPr marL="298450" indent="-298450" eaLnBrk="1" hangingPunct="1">
              <a:spcBef>
                <a:spcPts val="600"/>
              </a:spcBef>
              <a:buFontTx/>
              <a:buChar char="➢"/>
              <a:defRPr/>
            </a:pPr>
            <a:r>
              <a:rPr lang="en-US" sz="2800" dirty="0" err="1" smtClean="0">
                <a:solidFill>
                  <a:srgbClr val="000000"/>
                </a:solidFill>
                <a:effectLst>
                  <a:outerShdw blurRad="38100" dist="38100" dir="2700000" algn="tl">
                    <a:srgbClr val="FFFFFF"/>
                  </a:outerShdw>
                </a:effectLst>
                <a:latin typeface="Arial" charset="0"/>
                <a:cs typeface="Arial" charset="0"/>
              </a:rPr>
              <a:t>Practise</a:t>
            </a:r>
            <a:r>
              <a:rPr lang="en-US" sz="2800" dirty="0" smtClean="0">
                <a:solidFill>
                  <a:srgbClr val="000000"/>
                </a:solidFill>
                <a:effectLst>
                  <a:outerShdw blurRad="38100" dist="38100" dir="2700000" algn="tl">
                    <a:srgbClr val="FFFFFF"/>
                  </a:outerShdw>
                </a:effectLst>
                <a:latin typeface="Arial" charset="0"/>
                <a:cs typeface="Arial" charset="0"/>
              </a:rPr>
              <a:t> when consultations become difficult</a:t>
            </a:r>
          </a:p>
          <a:p>
            <a:pPr marL="298450" indent="-298450" eaLnBrk="1" hangingPunct="1">
              <a:spcBef>
                <a:spcPts val="600"/>
              </a:spcBef>
              <a:buFontTx/>
              <a:buChar char="➢"/>
              <a:defRPr/>
            </a:pPr>
            <a:r>
              <a:rPr lang="en-US" sz="2800" dirty="0" smtClean="0">
                <a:solidFill>
                  <a:srgbClr val="000000"/>
                </a:solidFill>
                <a:effectLst>
                  <a:outerShdw blurRad="38100" dist="38100" dir="2700000" algn="tl">
                    <a:srgbClr val="FFFFFF"/>
                  </a:outerShdw>
                </a:effectLst>
                <a:latin typeface="Arial" charset="0"/>
                <a:cs typeface="Arial" charset="0"/>
              </a:rPr>
              <a:t>Use before the exam and during, always when your confidence wavers</a:t>
            </a:r>
          </a:p>
        </p:txBody>
      </p:sp>
    </p:spTree>
  </p:cSld>
  <p:clrMapOvr>
    <a:masterClrMapping/>
  </p:clrMapOvr>
  <p:transition spd="med">
    <p:fade/>
  </p:transition>
  <p:timing>
    <p:tnLst>
      <p:par>
        <p:cTn id="1" dur="indefinite" restart="never" fill="hold"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solidFill>
            <a:schemeClr val="bg2">
              <a:lumMod val="20000"/>
              <a:lumOff val="80000"/>
            </a:schemeClr>
          </a:solidFill>
        </p:spPr>
        <p:txBody>
          <a:bodyPr/>
          <a:lstStyle/>
          <a:p>
            <a:pPr>
              <a:defRPr/>
            </a:pPr>
            <a:r>
              <a:rPr lang="en-GB" dirty="0" smtClean="0"/>
              <a:t>Possible resource</a:t>
            </a:r>
            <a:br>
              <a:rPr lang="en-GB" dirty="0" smtClean="0"/>
            </a:br>
            <a:endParaRPr lang="en-GB" dirty="0"/>
          </a:p>
        </p:txBody>
      </p:sp>
      <p:sp>
        <p:nvSpPr>
          <p:cNvPr id="7" name="Text Placeholder 6"/>
          <p:cNvSpPr>
            <a:spLocks noGrp="1"/>
          </p:cNvSpPr>
          <p:nvPr>
            <p:ph idx="1"/>
          </p:nvPr>
        </p:nvSpPr>
        <p:spPr>
          <a:solidFill>
            <a:schemeClr val="bg2">
              <a:lumMod val="20000"/>
              <a:lumOff val="80000"/>
            </a:schemeClr>
          </a:solidFill>
        </p:spPr>
        <p:txBody>
          <a:bodyPr/>
          <a:lstStyle/>
          <a:p>
            <a:pPr>
              <a:buFontTx/>
              <a:buNone/>
              <a:defRPr/>
            </a:pPr>
            <a:r>
              <a:rPr lang="en-GB" sz="5400" dirty="0" smtClean="0">
                <a:hlinkClick r:id="rId2"/>
              </a:rPr>
              <a:t>10 anxiety </a:t>
            </a:r>
            <a:r>
              <a:rPr lang="en-GB" sz="5400" dirty="0" err="1" smtClean="0">
                <a:hlinkClick r:id="rId2"/>
              </a:rPr>
              <a:t>mangement</a:t>
            </a:r>
            <a:r>
              <a:rPr lang="en-GB" sz="5400" dirty="0" smtClean="0">
                <a:hlinkClick r:id="rId2"/>
              </a:rPr>
              <a:t> techniques, Cornwall Mental Health</a:t>
            </a:r>
            <a:endParaRPr lang="en-GB" sz="5400" dirty="0" smtClean="0"/>
          </a:p>
          <a:p>
            <a:pPr>
              <a:defRPr/>
            </a:pPr>
            <a:endParaRPr lang="en-GB" sz="5400" dirty="0"/>
          </a:p>
        </p:txBody>
      </p:sp>
    </p:spTree>
  </p:cSld>
  <p:clrMapOvr>
    <a:masterClrMapping/>
  </p:clrMapOvr>
  <p:transition spd="med">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bwMode="auto">
          <a:xfrm>
            <a:off x="395288" y="404813"/>
            <a:ext cx="8229600" cy="1504950"/>
          </a:xfrm>
          <a:gradFill flip="none" rotWithShape="1">
            <a:gsLst>
              <a:gs pos="0">
                <a:srgbClr val="FF99FF">
                  <a:shade val="30000"/>
                  <a:satMod val="115000"/>
                </a:srgbClr>
              </a:gs>
              <a:gs pos="50000">
                <a:srgbClr val="FF99FF">
                  <a:shade val="67500"/>
                  <a:satMod val="115000"/>
                </a:srgbClr>
              </a:gs>
              <a:gs pos="100000">
                <a:srgbClr val="FF99FF">
                  <a:shade val="100000"/>
                  <a:satMod val="115000"/>
                </a:srgbClr>
              </a:gs>
            </a:gsLst>
            <a:path path="circle">
              <a:fillToRect l="50000" t="50000" r="50000" b="50000"/>
            </a:path>
            <a:tileRect/>
          </a:gradFill>
        </p:spPr>
        <p:txBody>
          <a:bodyPr vert="horz" wrap="square" tIns="45720" bIns="45720" numCol="1" anchorCtr="0" compatLnSpc="1">
            <a:prstTxWarp prst="textNoShape">
              <a:avLst/>
            </a:prstTxWarp>
          </a:bodyPr>
          <a:lstStyle/>
          <a:p>
            <a:pPr eaLnBrk="1" hangingPunct="1">
              <a:defRPr/>
            </a:pPr>
            <a:r>
              <a:rPr lang="en-GB" dirty="0" smtClean="0">
                <a:solidFill>
                  <a:srgbClr val="000000"/>
                </a:solidFill>
                <a:effectLst>
                  <a:outerShdw blurRad="38100" dist="38100" dir="2700000" algn="tl">
                    <a:srgbClr val="FFFFFF"/>
                  </a:outerShdw>
                </a:effectLst>
                <a:latin typeface="Arial" charset="0"/>
                <a:cs typeface="Arial" charset="0"/>
              </a:rPr>
              <a:t>My key candidate message</a:t>
            </a:r>
          </a:p>
        </p:txBody>
      </p:sp>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9" name="Shape 219"/>
          <p:cNvSpPr>
            <a:spLocks noGrp="1"/>
          </p:cNvSpPr>
          <p:nvPr>
            <p:ph type="title"/>
          </p:nvPr>
        </p:nvSpPr>
        <p:spPr bwMode="auto">
          <a:xfrm>
            <a:off x="457200" y="277813"/>
            <a:ext cx="8229600" cy="1139825"/>
          </a:xfrm>
          <a:solidFill>
            <a:schemeClr val="bg2">
              <a:lumMod val="20000"/>
              <a:lumOff val="80000"/>
            </a:schemeClr>
          </a:solidFill>
        </p:spPr>
        <p:txBody>
          <a:bodyPr vert="horz" wrap="square" tIns="45720" bIns="45720" numCol="1" anchorCtr="0" compatLnSpc="1">
            <a:prstTxWarp prst="textNoShape">
              <a:avLst/>
            </a:prstTxWarp>
          </a:bodyPr>
          <a:lstStyle/>
          <a:p>
            <a:pPr eaLnBrk="1" hangingPunct="1">
              <a:defRPr/>
            </a:pPr>
            <a:r>
              <a:rPr lang="en-US" sz="4900" dirty="0" smtClean="0">
                <a:solidFill>
                  <a:srgbClr val="000000"/>
                </a:solidFill>
                <a:effectLst>
                  <a:outerShdw blurRad="38100" dist="38100" dir="2700000" algn="tl">
                    <a:srgbClr val="FFFFFF"/>
                  </a:outerShdw>
                </a:effectLst>
                <a:latin typeface="Arial" charset="0"/>
                <a:cs typeface="Arial" charset="0"/>
              </a:rPr>
              <a:t>Consulting effectively in CSA</a:t>
            </a:r>
          </a:p>
        </p:txBody>
      </p:sp>
      <p:sp>
        <p:nvSpPr>
          <p:cNvPr id="220" name="Shape 220"/>
          <p:cNvSpPr>
            <a:spLocks noGrp="1"/>
          </p:cNvSpPr>
          <p:nvPr>
            <p:ph type="body" idx="1"/>
          </p:nvPr>
        </p:nvSpPr>
        <p:spPr bwMode="auto">
          <a:xfrm>
            <a:off x="457200" y="1600200"/>
            <a:ext cx="8229600" cy="4525963"/>
          </a:xfrm>
          <a:solidFill>
            <a:schemeClr val="bg2">
              <a:lumMod val="20000"/>
              <a:lumOff val="80000"/>
            </a:schemeClr>
          </a:solidFill>
        </p:spPr>
        <p:txBody>
          <a:bodyPr vert="horz" wrap="square" tIns="45720" bIns="45720" numCol="1" anchor="t" anchorCtr="0" compatLnSpc="1">
            <a:prstTxWarp prst="textNoShape">
              <a:avLst/>
            </a:prstTxWarp>
          </a:bodyPr>
          <a:lstStyle/>
          <a:p>
            <a:pPr eaLnBrk="1" hangingPunct="1">
              <a:buFontTx/>
              <a:buChar char="➢"/>
              <a:defRPr/>
            </a:pPr>
            <a:r>
              <a:rPr lang="en-US" dirty="0" smtClean="0">
                <a:solidFill>
                  <a:srgbClr val="000000"/>
                </a:solidFill>
                <a:effectLst>
                  <a:outerShdw blurRad="38100" dist="38100" dir="2700000" algn="tl">
                    <a:srgbClr val="FFFFFF"/>
                  </a:outerShdw>
                </a:effectLst>
                <a:latin typeface="Arial" charset="0"/>
                <a:cs typeface="Arial" charset="0"/>
              </a:rPr>
              <a:t>Become interested and curious</a:t>
            </a:r>
          </a:p>
          <a:p>
            <a:pPr eaLnBrk="1" hangingPunct="1">
              <a:buFontTx/>
              <a:buChar char="➢"/>
              <a:defRPr/>
            </a:pPr>
            <a:r>
              <a:rPr lang="en-US" dirty="0" smtClean="0">
                <a:solidFill>
                  <a:srgbClr val="000000"/>
                </a:solidFill>
                <a:effectLst>
                  <a:outerShdw blurRad="38100" dist="38100" dir="2700000" algn="tl">
                    <a:srgbClr val="FFFFFF"/>
                  </a:outerShdw>
                </a:effectLst>
                <a:latin typeface="Arial" charset="0"/>
                <a:cs typeface="Arial" charset="0"/>
              </a:rPr>
              <a:t>Create rapport</a:t>
            </a:r>
          </a:p>
          <a:p>
            <a:pPr eaLnBrk="1" hangingPunct="1">
              <a:buFontTx/>
              <a:buChar char="➢"/>
              <a:defRPr/>
            </a:pPr>
            <a:r>
              <a:rPr lang="en-US" dirty="0" smtClean="0">
                <a:solidFill>
                  <a:srgbClr val="000000"/>
                </a:solidFill>
                <a:effectLst>
                  <a:outerShdw blurRad="38100" dist="38100" dir="2700000" algn="tl">
                    <a:srgbClr val="FFFFFF"/>
                  </a:outerShdw>
                </a:effectLst>
                <a:latin typeface="Arial" charset="0"/>
                <a:cs typeface="Arial" charset="0"/>
              </a:rPr>
              <a:t>Ask questions</a:t>
            </a:r>
          </a:p>
          <a:p>
            <a:pPr eaLnBrk="1" hangingPunct="1">
              <a:buFontTx/>
              <a:buChar char="➢"/>
              <a:defRPr/>
            </a:pPr>
            <a:r>
              <a:rPr lang="en-US" b="1" dirty="0" smtClean="0">
                <a:solidFill>
                  <a:srgbClr val="000000"/>
                </a:solidFill>
                <a:effectLst>
                  <a:outerShdw blurRad="38100" dist="38100" dir="2700000" algn="tl">
                    <a:srgbClr val="FFFFFF"/>
                  </a:outerShdw>
                </a:effectLst>
                <a:latin typeface="Arial" charset="0"/>
                <a:cs typeface="Arial" charset="0"/>
              </a:rPr>
              <a:t>Listen </a:t>
            </a:r>
            <a:r>
              <a:rPr lang="en-US" dirty="0" smtClean="0">
                <a:solidFill>
                  <a:srgbClr val="000000"/>
                </a:solidFill>
                <a:effectLst>
                  <a:outerShdw blurRad="38100" dist="38100" dir="2700000" algn="tl">
                    <a:srgbClr val="FFFFFF"/>
                  </a:outerShdw>
                </a:effectLst>
                <a:latin typeface="Arial" charset="0"/>
                <a:cs typeface="Arial" charset="0"/>
              </a:rPr>
              <a:t>and check your understanding of what they describe</a:t>
            </a:r>
          </a:p>
          <a:p>
            <a:pPr eaLnBrk="1" hangingPunct="1">
              <a:buFontTx/>
              <a:buChar char="➢"/>
              <a:defRPr/>
            </a:pPr>
            <a:r>
              <a:rPr lang="en-US" dirty="0" smtClean="0">
                <a:solidFill>
                  <a:srgbClr val="000000"/>
                </a:solidFill>
                <a:effectLst>
                  <a:outerShdw blurRad="38100" dist="38100" dir="2700000" algn="tl">
                    <a:srgbClr val="FFFFFF"/>
                  </a:outerShdw>
                </a:effectLst>
                <a:latin typeface="Arial" charset="0"/>
                <a:cs typeface="Arial" charset="0"/>
              </a:rPr>
              <a:t>Pay particular attention to their non-verbal communication</a:t>
            </a:r>
          </a:p>
          <a:p>
            <a:pPr eaLnBrk="1" hangingPunct="1">
              <a:buFontTx/>
              <a:buChar char="➢"/>
              <a:defRPr/>
            </a:pPr>
            <a:r>
              <a:rPr lang="en-US" b="1" dirty="0" smtClean="0">
                <a:solidFill>
                  <a:srgbClr val="000000"/>
                </a:solidFill>
                <a:effectLst>
                  <a:outerShdw blurRad="38100" dist="38100" dir="2700000" algn="tl">
                    <a:srgbClr val="FFFFFF"/>
                  </a:outerShdw>
                </a:effectLst>
                <a:latin typeface="Arial" charset="0"/>
                <a:cs typeface="Arial" charset="0"/>
              </a:rPr>
              <a:t>Leave enough time for management</a:t>
            </a:r>
          </a:p>
        </p:txBody>
      </p:sp>
      <p:sp>
        <p:nvSpPr>
          <p:cNvPr id="221" name="Shape 221"/>
          <p:cNvSpPr/>
          <p:nvPr/>
        </p:nvSpPr>
        <p:spPr>
          <a:xfrm>
            <a:off x="4192588" y="6040438"/>
            <a:ext cx="4573587" cy="369887"/>
          </a:xfrm>
          <a:prstGeom prst="rect">
            <a:avLst/>
          </a:prstGeom>
          <a:solidFill>
            <a:schemeClr val="bg2">
              <a:lumMod val="20000"/>
              <a:lumOff val="80000"/>
            </a:schemeClr>
          </a:solidFill>
          <a:ln w="12700">
            <a:miter lim="400000"/>
          </a:ln>
          <a:extLst>
            <a:ext uri="{C572A759-6A51-4108-AA02-DFA0A04FC94B}"/>
          </a:extLst>
        </p:spPr>
        <p:txBody>
          <a:bodyPr wrap="none" lIns="45719" rIns="45719">
            <a:spAutoFit/>
          </a:bodyPr>
          <a:lstStyle>
            <a:lvl1pPr>
              <a:defRPr>
                <a:solidFill>
                  <a:srgbClr val="FFFFFF"/>
                </a:solidFill>
              </a:defRPr>
            </a:lvl1pPr>
          </a:lstStyle>
          <a:p>
            <a:pPr fontAlgn="auto" hangingPunct="0">
              <a:spcBef>
                <a:spcPts val="0"/>
              </a:spcBef>
              <a:spcAft>
                <a:spcPts val="0"/>
              </a:spcAft>
              <a:defRPr/>
            </a:pPr>
            <a:r>
              <a:rPr sz="1800" kern="0" dirty="0">
                <a:solidFill>
                  <a:srgbClr val="000000"/>
                </a:solidFill>
                <a:latin typeface="Arial"/>
                <a:cs typeface="Arial"/>
                <a:sym typeface="Arial"/>
              </a:rPr>
              <a:t>Adapted from </a:t>
            </a:r>
            <a:r>
              <a:rPr sz="1800" kern="0" dirty="0" err="1">
                <a:solidFill>
                  <a:srgbClr val="000000"/>
                </a:solidFill>
                <a:latin typeface="Arial"/>
                <a:cs typeface="Arial"/>
                <a:sym typeface="Arial"/>
              </a:rPr>
              <a:t>Reg</a:t>
            </a:r>
            <a:r>
              <a:rPr sz="1800" kern="0" dirty="0">
                <a:solidFill>
                  <a:srgbClr val="000000"/>
                </a:solidFill>
                <a:latin typeface="Arial"/>
                <a:cs typeface="Arial"/>
                <a:sym typeface="Arial"/>
              </a:rPr>
              <a:t> Connolly + </a:t>
            </a:r>
            <a:r>
              <a:rPr sz="1800" kern="0" dirty="0" err="1">
                <a:solidFill>
                  <a:srgbClr val="000000"/>
                </a:solidFill>
                <a:latin typeface="Arial"/>
                <a:cs typeface="Arial"/>
                <a:sym typeface="Arial"/>
              </a:rPr>
              <a:t>pegasus</a:t>
            </a:r>
            <a:r>
              <a:rPr sz="1800" kern="0" dirty="0">
                <a:solidFill>
                  <a:srgbClr val="000000"/>
                </a:solidFill>
                <a:latin typeface="Arial"/>
                <a:cs typeface="Arial"/>
                <a:sym typeface="Arial"/>
              </a:rPr>
              <a:t> NLP</a:t>
            </a:r>
          </a:p>
        </p:txBody>
      </p:sp>
    </p:spTree>
  </p:cSld>
  <p:clrMapOvr>
    <a:masterClrMapping/>
  </p:clrMapOvr>
  <p:transition spd="med">
    <p:fade/>
  </p:transition>
  <p:timing>
    <p:tnLst>
      <p:par>
        <p:cTn id="1" dur="indefinite" restart="never" fill="hold"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gradFill flip="none" rotWithShape="1">
            <a:gsLst>
              <a:gs pos="0">
                <a:srgbClr val="FF99FF">
                  <a:shade val="30000"/>
                  <a:satMod val="115000"/>
                </a:srgbClr>
              </a:gs>
              <a:gs pos="50000">
                <a:srgbClr val="FF99FF">
                  <a:shade val="67500"/>
                  <a:satMod val="115000"/>
                </a:srgbClr>
              </a:gs>
              <a:gs pos="100000">
                <a:srgbClr val="FF99FF">
                  <a:shade val="100000"/>
                  <a:satMod val="115000"/>
                </a:srgbClr>
              </a:gs>
            </a:gsLst>
            <a:path path="circle">
              <a:fillToRect l="50000" t="50000" r="50000" b="50000"/>
            </a:path>
            <a:tileRect/>
          </a:gradFill>
        </p:spPr>
        <p:txBody>
          <a:bodyPr/>
          <a:lstStyle/>
          <a:p>
            <a:pPr>
              <a:defRPr/>
            </a:pPr>
            <a:r>
              <a:rPr lang="en-GB" dirty="0" smtClean="0"/>
              <a:t>Dave Russell</a:t>
            </a:r>
            <a:endParaRPr lang="en-GB" dirty="0"/>
          </a:p>
        </p:txBody>
      </p:sp>
      <p:sp>
        <p:nvSpPr>
          <p:cNvPr id="5" name="Subtitle 4"/>
          <p:cNvSpPr>
            <a:spLocks noGrp="1"/>
          </p:cNvSpPr>
          <p:nvPr>
            <p:ph type="subTitle" idx="1"/>
          </p:nvPr>
        </p:nvSpPr>
        <p:spPr>
          <a:xfrm>
            <a:off x="1476375" y="4437063"/>
            <a:ext cx="6400800" cy="1439862"/>
          </a:xfrm>
          <a:solidFill>
            <a:schemeClr val="bg2">
              <a:lumMod val="20000"/>
              <a:lumOff val="80000"/>
            </a:schemeClr>
          </a:solidFill>
        </p:spPr>
        <p:txBody>
          <a:bodyPr/>
          <a:lstStyle/>
          <a:p>
            <a:pPr>
              <a:defRPr/>
            </a:pPr>
            <a:r>
              <a:rPr lang="en-GB" dirty="0" smtClean="0"/>
              <a:t>The Simulator</a:t>
            </a:r>
            <a:endParaRPr lang="en-GB" dirty="0"/>
          </a:p>
        </p:txBody>
      </p:sp>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endParaRPr lang="en-GB" smtClean="0"/>
          </a:p>
        </p:txBody>
      </p:sp>
      <p:pic>
        <p:nvPicPr>
          <p:cNvPr id="4" name="Dave video sim talk.MP4">
            <a:hlinkClick r:id="" action="ppaction://media"/>
          </p:cNvPr>
          <p:cNvPicPr>
            <a:picLocks noGrp="1" noRot="1" noChangeAspect="1"/>
          </p:cNvPicPr>
          <p:nvPr>
            <p:ph idx="1"/>
            <a:videoFile r:link="rId1"/>
          </p:nvPr>
        </p:nvPicPr>
        <p:blipFill>
          <a:blip r:embed="rId3"/>
          <a:srcRect/>
          <a:stretch>
            <a:fillRect/>
          </a:stretch>
        </p:blipFill>
        <p:spPr>
          <a:xfrm>
            <a:off x="-1549400" y="0"/>
            <a:ext cx="12192000" cy="6858000"/>
          </a:xfr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27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bwMode="auto">
          <a:xfrm>
            <a:off x="468313" y="260350"/>
            <a:ext cx="8229600" cy="1504950"/>
          </a:xfrm>
          <a:solidFill>
            <a:schemeClr val="bg2">
              <a:lumMod val="20000"/>
              <a:lumOff val="80000"/>
            </a:schemeClr>
          </a:solidFill>
        </p:spPr>
        <p:txBody>
          <a:bodyPr vert="horz" wrap="square" tIns="45720" bIns="45720" numCol="1" anchorCtr="0" compatLnSpc="1">
            <a:prstTxWarp prst="textNoShape">
              <a:avLst/>
            </a:prstTxWarp>
          </a:bodyPr>
          <a:lstStyle/>
          <a:p>
            <a:pPr eaLnBrk="1" hangingPunct="1">
              <a:defRPr/>
            </a:pPr>
            <a:r>
              <a:rPr lang="en-GB" smtClean="0">
                <a:solidFill>
                  <a:srgbClr val="000000"/>
                </a:solidFill>
                <a:effectLst>
                  <a:outerShdw blurRad="38100" dist="38100" dir="2700000" algn="tl">
                    <a:srgbClr val="FFFFFF"/>
                  </a:outerShdw>
                </a:effectLst>
                <a:latin typeface="Arial" charset="0"/>
                <a:cs typeface="Arial" charset="0"/>
              </a:rPr>
              <a:t>Aims of today</a:t>
            </a:r>
          </a:p>
        </p:txBody>
      </p:sp>
      <p:sp>
        <p:nvSpPr>
          <p:cNvPr id="3" name="Content Placeholder 2"/>
          <p:cNvSpPr>
            <a:spLocks noGrp="1"/>
          </p:cNvSpPr>
          <p:nvPr>
            <p:ph idx="1"/>
          </p:nvPr>
        </p:nvSpPr>
        <p:spPr bwMode="auto">
          <a:xfrm>
            <a:off x="468313" y="1989138"/>
            <a:ext cx="8229600" cy="3989387"/>
          </a:xfrm>
          <a:solidFill>
            <a:schemeClr val="bg2">
              <a:lumMod val="20000"/>
              <a:lumOff val="80000"/>
            </a:schemeClr>
          </a:solidFill>
        </p:spPr>
        <p:txBody>
          <a:bodyPr vert="horz" wrap="square" tIns="45720" bIns="45720" numCol="1" anchor="t" anchorCtr="0" compatLnSpc="1">
            <a:prstTxWarp prst="textNoShape">
              <a:avLst/>
            </a:prstTxWarp>
          </a:bodyPr>
          <a:lstStyle/>
          <a:p>
            <a:pPr eaLnBrk="1" hangingPunct="1">
              <a:buClr>
                <a:srgbClr val="000000"/>
              </a:buClr>
              <a:buFontTx/>
              <a:buChar char="•"/>
              <a:defRPr/>
            </a:pPr>
            <a:r>
              <a:rPr lang="en-GB" dirty="0" smtClean="0">
                <a:solidFill>
                  <a:srgbClr val="000000"/>
                </a:solidFill>
                <a:effectLst>
                  <a:outerShdw blurRad="38100" dist="38100" dir="2700000" algn="tl">
                    <a:srgbClr val="FFFFFF"/>
                  </a:outerShdw>
                </a:effectLst>
                <a:latin typeface="Arial" charset="0"/>
                <a:cs typeface="Arial" charset="0"/>
              </a:rPr>
              <a:t>How can we help guide our learners’ development for life as GPs?</a:t>
            </a:r>
          </a:p>
          <a:p>
            <a:pPr eaLnBrk="1" hangingPunct="1">
              <a:buClr>
                <a:srgbClr val="000000"/>
              </a:buClr>
              <a:buFontTx/>
              <a:buChar char="•"/>
              <a:defRPr/>
            </a:pPr>
            <a:r>
              <a:rPr lang="en-GB" dirty="0" smtClean="0">
                <a:solidFill>
                  <a:srgbClr val="000000"/>
                </a:solidFill>
                <a:effectLst>
                  <a:outerShdw blurRad="38100" dist="38100" dir="2700000" algn="tl">
                    <a:srgbClr val="FFFFFF"/>
                  </a:outerShdw>
                </a:effectLst>
                <a:latin typeface="Arial" charset="0"/>
                <a:cs typeface="Arial" charset="0"/>
              </a:rPr>
              <a:t>How can we help them pass the CSA?</a:t>
            </a:r>
          </a:p>
          <a:p>
            <a:pPr eaLnBrk="1" hangingPunct="1">
              <a:buClr>
                <a:srgbClr val="000000"/>
              </a:buClr>
              <a:buFontTx/>
              <a:buChar char="•"/>
              <a:defRPr/>
            </a:pPr>
            <a:r>
              <a:rPr lang="en-GB" dirty="0" smtClean="0">
                <a:solidFill>
                  <a:srgbClr val="000000"/>
                </a:solidFill>
                <a:effectLst>
                  <a:outerShdw blurRad="38100" dist="38100" dir="2700000" algn="tl">
                    <a:srgbClr val="FFFFFF"/>
                  </a:outerShdw>
                </a:effectLst>
                <a:latin typeface="Arial" charset="0"/>
                <a:cs typeface="Arial" charset="0"/>
              </a:rPr>
              <a:t>Use group-work and our skills as trainers</a:t>
            </a:r>
          </a:p>
          <a:p>
            <a:pPr eaLnBrk="1" hangingPunct="1">
              <a:buClr>
                <a:srgbClr val="000000"/>
              </a:buClr>
              <a:buFontTx/>
              <a:buChar char="•"/>
              <a:defRPr/>
            </a:pPr>
            <a:r>
              <a:rPr lang="en-GB" dirty="0" smtClean="0">
                <a:solidFill>
                  <a:srgbClr val="000000"/>
                </a:solidFill>
                <a:effectLst>
                  <a:outerShdw blurRad="38100" dist="38100" dir="2700000" algn="tl">
                    <a:srgbClr val="FFFFFF"/>
                  </a:outerShdw>
                </a:effectLst>
                <a:latin typeface="Arial" charset="0"/>
                <a:cs typeface="Arial" charset="0"/>
              </a:rPr>
              <a:t>Fun with film clips -“challenging scenarios”</a:t>
            </a:r>
          </a:p>
          <a:p>
            <a:pPr eaLnBrk="1" hangingPunct="1">
              <a:buClr>
                <a:srgbClr val="000000"/>
              </a:buClr>
              <a:buFontTx/>
              <a:buChar char="•"/>
              <a:defRPr/>
            </a:pPr>
            <a:r>
              <a:rPr lang="en-GB" dirty="0" smtClean="0">
                <a:solidFill>
                  <a:srgbClr val="000000"/>
                </a:solidFill>
                <a:effectLst>
                  <a:outerShdw blurRad="38100" dist="38100" dir="2700000" algn="tl">
                    <a:srgbClr val="FFFFFF"/>
                  </a:outerShdw>
                </a:effectLst>
                <a:latin typeface="Arial" charset="0"/>
                <a:cs typeface="Arial" charset="0"/>
              </a:rPr>
              <a:t>Trainers to design questions, and signpost to resources</a:t>
            </a:r>
          </a:p>
        </p:txBody>
      </p:sp>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7" name="Title 1"/>
          <p:cNvSpPr>
            <a:spLocks noGrp="1"/>
          </p:cNvSpPr>
          <p:nvPr>
            <p:ph type="title"/>
          </p:nvPr>
        </p:nvSpPr>
        <p:spPr>
          <a:gradFill flip="none" rotWithShape="1">
            <a:gsLst>
              <a:gs pos="0">
                <a:srgbClr val="FF99FF">
                  <a:shade val="30000"/>
                  <a:satMod val="115000"/>
                </a:srgbClr>
              </a:gs>
              <a:gs pos="50000">
                <a:srgbClr val="FF99FF">
                  <a:shade val="67500"/>
                  <a:satMod val="115000"/>
                </a:srgbClr>
              </a:gs>
              <a:gs pos="100000">
                <a:srgbClr val="FF99FF">
                  <a:shade val="100000"/>
                  <a:satMod val="115000"/>
                </a:srgbClr>
              </a:gs>
            </a:gsLst>
            <a:path path="circle">
              <a:fillToRect l="50000" t="50000" r="50000" b="50000"/>
            </a:path>
            <a:tileRect/>
          </a:gradFill>
        </p:spPr>
        <p:txBody>
          <a:bodyPr/>
          <a:lstStyle/>
          <a:p>
            <a:pPr eaLnBrk="1" hangingPunct="1">
              <a:defRPr/>
            </a:pPr>
            <a:r>
              <a:rPr lang="en-GB" sz="4000" b="1" dirty="0" smtClean="0">
                <a:solidFill>
                  <a:srgbClr val="000000"/>
                </a:solidFill>
              </a:rPr>
              <a:t>Assessment issues - Simon</a:t>
            </a:r>
          </a:p>
        </p:txBody>
      </p:sp>
    </p:spTree>
  </p:cSld>
  <p:clrMapOvr>
    <a:overrideClrMapping bg1="lt1" tx1="dk1" bg2="lt2" tx2="dk2" accent1="accent1" accent2="accent2" accent3="accent3" accent4="accent4" accent5="accent5" accent6="accent6" hlink="hlink" folHlink="folHlink"/>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a:xfrm>
            <a:off x="468313" y="115888"/>
            <a:ext cx="8218487" cy="1143000"/>
          </a:xfrm>
          <a:solidFill>
            <a:schemeClr val="bg2">
              <a:lumMod val="20000"/>
              <a:lumOff val="80000"/>
            </a:schemeClr>
          </a:solidFill>
        </p:spPr>
        <p:txBody>
          <a:bodyPr lIns="45719" rIns="45719"/>
          <a:lstStyle/>
          <a:p>
            <a:pPr eaLnBrk="1" hangingPunct="1">
              <a:defRPr/>
            </a:pPr>
            <a:r>
              <a:rPr lang="en-GB" sz="4000" b="1" dirty="0" smtClean="0">
                <a:solidFill>
                  <a:srgbClr val="000000"/>
                </a:solidFill>
              </a:rPr>
              <a:t>Something old </a:t>
            </a:r>
            <a:br>
              <a:rPr lang="en-GB" sz="4000" b="1" dirty="0" smtClean="0">
                <a:solidFill>
                  <a:srgbClr val="000000"/>
                </a:solidFill>
              </a:rPr>
            </a:br>
            <a:r>
              <a:rPr lang="en-GB" sz="4000" b="1" dirty="0" smtClean="0">
                <a:solidFill>
                  <a:srgbClr val="000000"/>
                </a:solidFill>
              </a:rPr>
              <a:t>(said in a newish way)</a:t>
            </a:r>
          </a:p>
        </p:txBody>
      </p:sp>
      <p:sp>
        <p:nvSpPr>
          <p:cNvPr id="46082" name="Rectangle 3"/>
          <p:cNvSpPr>
            <a:spLocks noGrp="1" noChangeArrowheads="1"/>
          </p:cNvSpPr>
          <p:nvPr>
            <p:ph type="body" idx="1"/>
          </p:nvPr>
        </p:nvSpPr>
        <p:spPr>
          <a:xfrm>
            <a:off x="468313" y="1341438"/>
            <a:ext cx="8351837" cy="1655762"/>
          </a:xfrm>
          <a:solidFill>
            <a:schemeClr val="bg2">
              <a:lumMod val="20000"/>
              <a:lumOff val="80000"/>
            </a:schemeClr>
          </a:solidFill>
        </p:spPr>
        <p:txBody>
          <a:bodyPr/>
          <a:lstStyle/>
          <a:p>
            <a:pPr eaLnBrk="1" hangingPunct="1">
              <a:lnSpc>
                <a:spcPct val="90000"/>
              </a:lnSpc>
              <a:defRPr/>
            </a:pPr>
            <a:r>
              <a:rPr lang="en-GB" dirty="0" smtClean="0"/>
              <a:t>Coming at things another way?</a:t>
            </a:r>
          </a:p>
          <a:p>
            <a:pPr eaLnBrk="1" hangingPunct="1">
              <a:lnSpc>
                <a:spcPct val="90000"/>
              </a:lnSpc>
              <a:defRPr/>
            </a:pPr>
            <a:r>
              <a:rPr lang="en-GB" dirty="0" smtClean="0"/>
              <a:t>What is going on in the examiner’s head</a:t>
            </a:r>
          </a:p>
          <a:p>
            <a:pPr lvl="1" algn="ctr" eaLnBrk="1" hangingPunct="1">
              <a:lnSpc>
                <a:spcPct val="90000"/>
              </a:lnSpc>
              <a:defRPr/>
            </a:pPr>
            <a:r>
              <a:rPr lang="en-GB" dirty="0" smtClean="0"/>
              <a:t>(a personal view)</a:t>
            </a:r>
          </a:p>
          <a:p>
            <a:pPr eaLnBrk="1" hangingPunct="1">
              <a:lnSpc>
                <a:spcPct val="90000"/>
              </a:lnSpc>
              <a:buFontTx/>
              <a:buNone/>
              <a:defRPr/>
            </a:pPr>
            <a:endParaRPr lang="en-GB" dirty="0" smtClean="0"/>
          </a:p>
        </p:txBody>
      </p:sp>
      <p:pic>
        <p:nvPicPr>
          <p:cNvPr id="46084" name="Picture 4" descr="CSA head 2"/>
          <p:cNvPicPr>
            <a:picLocks noChangeAspect="1" noChangeArrowheads="1"/>
          </p:cNvPicPr>
          <p:nvPr/>
        </p:nvPicPr>
        <p:blipFill>
          <a:blip r:embed="rId2"/>
          <a:srcRect/>
          <a:stretch>
            <a:fillRect/>
          </a:stretch>
        </p:blipFill>
        <p:spPr bwMode="auto">
          <a:xfrm>
            <a:off x="2411413" y="3141663"/>
            <a:ext cx="4464050" cy="3348037"/>
          </a:xfrm>
          <a:prstGeom prst="rect">
            <a:avLst/>
          </a:prstGeom>
          <a:solidFill>
            <a:schemeClr val="bg2">
              <a:lumMod val="20000"/>
              <a:lumOff val="80000"/>
            </a:schemeClr>
          </a:solidFill>
          <a:ln w="9525">
            <a:noFill/>
            <a:miter lim="800000"/>
            <a:headEnd/>
            <a:tailEnd/>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46084"/>
                                        </p:tgtEl>
                                        <p:attrNameLst>
                                          <p:attrName>style.visibility</p:attrName>
                                        </p:attrNameLst>
                                      </p:cBhvr>
                                      <p:to>
                                        <p:strVal val="visible"/>
                                      </p:to>
                                    </p:set>
                                    <p:anim calcmode="lin" valueType="num">
                                      <p:cBhvr additive="base">
                                        <p:cTn id="7" dur="3000" fill="hold"/>
                                        <p:tgtEl>
                                          <p:spTgt spid="46084"/>
                                        </p:tgtEl>
                                        <p:attrNameLst>
                                          <p:attrName>ppt_x</p:attrName>
                                        </p:attrNameLst>
                                      </p:cBhvr>
                                      <p:tavLst>
                                        <p:tav tm="0">
                                          <p:val>
                                            <p:strVal val="#ppt_x"/>
                                          </p:val>
                                        </p:tav>
                                        <p:tav tm="100000">
                                          <p:val>
                                            <p:strVal val="#ppt_x"/>
                                          </p:val>
                                        </p:tav>
                                      </p:tavLst>
                                    </p:anim>
                                    <p:anim calcmode="lin" valueType="num">
                                      <p:cBhvr additive="base">
                                        <p:cTn id="8" dur="3000" fill="hold"/>
                                        <p:tgtEl>
                                          <p:spTgt spid="460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showMasterPhAnim="0">
  <p:cSld>
    <p:bg>
      <p:bgPr>
        <a:solidFill>
          <a:schemeClr val="bg1"/>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GB" u="sng" smtClean="0"/>
              <a:t>C</a:t>
            </a:r>
            <a:r>
              <a:rPr lang="en-GB" smtClean="0"/>
              <a:t>um </a:t>
            </a:r>
            <a:r>
              <a:rPr lang="en-GB" u="sng" smtClean="0"/>
              <a:t>S</a:t>
            </a:r>
            <a:r>
              <a:rPr lang="en-GB" smtClean="0"/>
              <a:t>cientia c</a:t>
            </a:r>
            <a:r>
              <a:rPr lang="en-GB" u="sng" smtClean="0"/>
              <a:t>Aritas</a:t>
            </a:r>
            <a:endParaRPr lang="en-GB" smtClean="0"/>
          </a:p>
        </p:txBody>
      </p:sp>
      <p:pic>
        <p:nvPicPr>
          <p:cNvPr id="47109" name="Picture 5" descr="Crest"/>
          <p:cNvPicPr>
            <a:picLocks noChangeAspect="1" noChangeArrowheads="1"/>
          </p:cNvPicPr>
          <p:nvPr/>
        </p:nvPicPr>
        <p:blipFill>
          <a:blip r:embed="rId3"/>
          <a:srcRect/>
          <a:stretch>
            <a:fillRect/>
          </a:stretch>
        </p:blipFill>
        <p:spPr bwMode="auto">
          <a:xfrm>
            <a:off x="1547813" y="1412875"/>
            <a:ext cx="6210300" cy="4695825"/>
          </a:xfrm>
          <a:prstGeom prst="rect">
            <a:avLst/>
          </a:prstGeom>
          <a:noFill/>
          <a:ln w="9525">
            <a:noFill/>
            <a:miter lim="800000"/>
            <a:headEnd/>
            <a:tailEnd/>
          </a:ln>
        </p:spPr>
      </p:pic>
      <p:pic>
        <p:nvPicPr>
          <p:cNvPr id="47110" name="Picture 6" descr="Crest empty"/>
          <p:cNvPicPr>
            <a:picLocks noChangeAspect="1" noChangeArrowheads="1"/>
          </p:cNvPicPr>
          <p:nvPr/>
        </p:nvPicPr>
        <p:blipFill>
          <a:blip r:embed="rId4"/>
          <a:srcRect/>
          <a:stretch>
            <a:fillRect/>
          </a:stretch>
        </p:blipFill>
        <p:spPr bwMode="auto">
          <a:xfrm>
            <a:off x="1547813" y="1325563"/>
            <a:ext cx="6210300" cy="4695825"/>
          </a:xfrm>
          <a:prstGeom prst="rect">
            <a:avLst/>
          </a:prstGeom>
          <a:noFill/>
          <a:ln w="9525">
            <a:noFill/>
            <a:miter lim="800000"/>
            <a:headEnd/>
            <a:tailEnd/>
          </a:ln>
        </p:spPr>
      </p:pic>
      <p:pic>
        <p:nvPicPr>
          <p:cNvPr id="47111" name="Picture 7" descr="1586173"/>
          <p:cNvPicPr>
            <a:picLocks noChangeAspect="1" noChangeArrowheads="1"/>
          </p:cNvPicPr>
          <p:nvPr/>
        </p:nvPicPr>
        <p:blipFill>
          <a:blip r:embed="rId5"/>
          <a:srcRect/>
          <a:stretch>
            <a:fillRect/>
          </a:stretch>
        </p:blipFill>
        <p:spPr bwMode="auto">
          <a:xfrm>
            <a:off x="2627313" y="2349500"/>
            <a:ext cx="4032250" cy="3279775"/>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fade">
                                      <p:cBhvr>
                                        <p:cTn id="7" dur="2000"/>
                                        <p:tgtEl>
                                          <p:spTgt spid="4710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grpId="1" nodeType="clickEffect">
                                  <p:stCondLst>
                                    <p:cond delay="0"/>
                                  </p:stCondLst>
                                  <p:childTnLst>
                                    <p:animScale>
                                      <p:cBhvr>
                                        <p:cTn id="11" dur="2000" fill="hold"/>
                                        <p:tgtEl>
                                          <p:spTgt spid="47106"/>
                                        </p:tgtEl>
                                      </p:cBhvr>
                                      <p:by x="150000" y="150000"/>
                                    </p:animScale>
                                  </p:childTnLst>
                                </p:cTn>
                              </p:par>
                            </p:childTnLst>
                          </p:cTn>
                        </p:par>
                      </p:childTnLst>
                    </p:cTn>
                  </p:par>
                  <p:par>
                    <p:cTn id="12" fill="hold">
                      <p:stCondLst>
                        <p:cond delay="indefinite"/>
                      </p:stCondLst>
                      <p:childTnLst>
                        <p:par>
                          <p:cTn id="13" fill="hold">
                            <p:stCondLst>
                              <p:cond delay="0"/>
                            </p:stCondLst>
                            <p:childTnLst>
                              <p:par>
                                <p:cTn id="14" presetID="9" presetClass="exit" presetSubtype="0" fill="hold" nodeType="clickEffect">
                                  <p:stCondLst>
                                    <p:cond delay="0"/>
                                  </p:stCondLst>
                                  <p:childTnLst>
                                    <p:animEffect transition="out" filter="dissolve">
                                      <p:cBhvr>
                                        <p:cTn id="15" dur="3000"/>
                                        <p:tgtEl>
                                          <p:spTgt spid="47109"/>
                                        </p:tgtEl>
                                      </p:cBhvr>
                                    </p:animEffect>
                                    <p:set>
                                      <p:cBhvr>
                                        <p:cTn id="16" dur="1" fill="hold">
                                          <p:stCondLst>
                                            <p:cond delay="2999"/>
                                          </p:stCondLst>
                                        </p:cTn>
                                        <p:tgtEl>
                                          <p:spTgt spid="47109"/>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47110"/>
                                        </p:tgtEl>
                                        <p:attrNameLst>
                                          <p:attrName>style.visibility</p:attrName>
                                        </p:attrNameLst>
                                      </p:cBhvr>
                                      <p:to>
                                        <p:strVal val="visible"/>
                                      </p:to>
                                    </p:set>
                                    <p:animEffect transition="in" filter="dissolve">
                                      <p:cBhvr>
                                        <p:cTn id="21" dur="500"/>
                                        <p:tgtEl>
                                          <p:spTgt spid="47110"/>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nodeType="clickEffect">
                                  <p:stCondLst>
                                    <p:cond delay="0"/>
                                  </p:stCondLst>
                                  <p:childTnLst>
                                    <p:set>
                                      <p:cBhvr>
                                        <p:cTn id="25" dur="1" fill="hold">
                                          <p:stCondLst>
                                            <p:cond delay="0"/>
                                          </p:stCondLst>
                                        </p:cTn>
                                        <p:tgtEl>
                                          <p:spTgt spid="47111"/>
                                        </p:tgtEl>
                                        <p:attrNameLst>
                                          <p:attrName>style.visibility</p:attrName>
                                        </p:attrNameLst>
                                      </p:cBhvr>
                                      <p:to>
                                        <p:strVal val="visible"/>
                                      </p:to>
                                    </p:set>
                                    <p:animEffect transition="in" filter="dissolve">
                                      <p:cBhvr>
                                        <p:cTn id="26" dur="500"/>
                                        <p:tgtEl>
                                          <p:spTgt spid="47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p:bldP spid="47106" grpId="1"/>
    </p:bldLst>
  </p:timing>
</p:sld>
</file>

<file path=ppt/slides/slide23.xml><?xml version="1.0" encoding="utf-8"?>
<p:sld xmlns:a="http://schemas.openxmlformats.org/drawingml/2006/main" xmlns:r="http://schemas.openxmlformats.org/officeDocument/2006/relationships" xmlns:p="http://schemas.openxmlformats.org/presentationml/2006/main" showMasterSp="0" showMasterPhAnim="0">
  <p:cSld>
    <p:bg>
      <p:bgPr>
        <a:solidFill>
          <a:schemeClr val="bg1"/>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p:txBody>
          <a:bodyPr/>
          <a:lstStyle/>
          <a:p>
            <a:pPr eaLnBrk="1" hangingPunct="1"/>
            <a:r>
              <a:rPr lang="en-GB" sz="6000" u="sng" smtClean="0"/>
              <a:t>C</a:t>
            </a:r>
            <a:r>
              <a:rPr lang="en-GB" sz="6000" smtClean="0"/>
              <a:t>um </a:t>
            </a:r>
            <a:r>
              <a:rPr lang="en-GB" sz="6000" u="sng" smtClean="0"/>
              <a:t>S</a:t>
            </a:r>
            <a:r>
              <a:rPr lang="en-GB" sz="6000" smtClean="0"/>
              <a:t>cientia c</a:t>
            </a:r>
            <a:r>
              <a:rPr lang="en-GB" sz="6000" u="sng" smtClean="0"/>
              <a:t>Arroll-as</a:t>
            </a:r>
            <a:endParaRPr lang="en-GB" sz="6000" smtClean="0"/>
          </a:p>
        </p:txBody>
      </p:sp>
      <p:pic>
        <p:nvPicPr>
          <p:cNvPr id="43011" name="Picture 5" descr="Crest"/>
          <p:cNvPicPr>
            <a:picLocks noChangeAspect="1" noChangeArrowheads="1"/>
          </p:cNvPicPr>
          <p:nvPr/>
        </p:nvPicPr>
        <p:blipFill>
          <a:blip r:embed="rId3"/>
          <a:srcRect/>
          <a:stretch>
            <a:fillRect/>
          </a:stretch>
        </p:blipFill>
        <p:spPr bwMode="auto">
          <a:xfrm>
            <a:off x="1547813" y="1412875"/>
            <a:ext cx="6210300" cy="4695825"/>
          </a:xfrm>
          <a:prstGeom prst="rect">
            <a:avLst/>
          </a:prstGeom>
          <a:noFill/>
          <a:ln w="9525">
            <a:noFill/>
            <a:miter lim="800000"/>
            <a:headEnd/>
            <a:tailEnd/>
          </a:ln>
        </p:spPr>
      </p:pic>
      <p:pic>
        <p:nvPicPr>
          <p:cNvPr id="43012" name="Picture 6" descr="Crest empty"/>
          <p:cNvPicPr>
            <a:picLocks noChangeAspect="1" noChangeArrowheads="1"/>
          </p:cNvPicPr>
          <p:nvPr/>
        </p:nvPicPr>
        <p:blipFill>
          <a:blip r:embed="rId4"/>
          <a:srcRect/>
          <a:stretch>
            <a:fillRect/>
          </a:stretch>
        </p:blipFill>
        <p:spPr bwMode="auto">
          <a:xfrm>
            <a:off x="1547813" y="1325563"/>
            <a:ext cx="6210300" cy="4695825"/>
          </a:xfrm>
          <a:prstGeom prst="rect">
            <a:avLst/>
          </a:prstGeom>
          <a:noFill/>
          <a:ln w="9525">
            <a:noFill/>
            <a:miter lim="800000"/>
            <a:headEnd/>
            <a:tailEnd/>
          </a:ln>
        </p:spPr>
      </p:pic>
      <p:pic>
        <p:nvPicPr>
          <p:cNvPr id="43013" name="Picture 7" descr="1586173"/>
          <p:cNvPicPr>
            <a:picLocks noChangeAspect="1" noChangeArrowheads="1"/>
          </p:cNvPicPr>
          <p:nvPr/>
        </p:nvPicPr>
        <p:blipFill>
          <a:blip r:embed="rId5"/>
          <a:srcRect/>
          <a:stretch>
            <a:fillRect/>
          </a:stretch>
        </p:blipFill>
        <p:spPr bwMode="auto">
          <a:xfrm>
            <a:off x="2627313" y="2349500"/>
            <a:ext cx="4032250" cy="3279775"/>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checkerboard(across)">
                                      <p:cBhvr>
                                        <p:cTn id="7" dur="3000"/>
                                        <p:tgtEl>
                                          <p:spTgt spid="47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RedQueen TWS"/>
          <p:cNvPicPr>
            <a:picLocks noChangeAspect="1" noChangeArrowheads="1"/>
          </p:cNvPicPr>
          <p:nvPr/>
        </p:nvPicPr>
        <p:blipFill>
          <a:blip r:embed="rId3"/>
          <a:srcRect/>
          <a:stretch>
            <a:fillRect/>
          </a:stretch>
        </p:blipFill>
        <p:spPr bwMode="auto">
          <a:xfrm>
            <a:off x="1042988" y="1125538"/>
            <a:ext cx="7058025" cy="4765675"/>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2" fill="hold" nodeType="clickEffect">
                                  <p:stCondLst>
                                    <p:cond delay="0"/>
                                  </p:stCondLst>
                                  <p:childTnLst>
                                    <p:anim calcmode="lin" valueType="num">
                                      <p:cBhvr additive="base">
                                        <p:cTn id="6" dur="2000"/>
                                        <p:tgtEl>
                                          <p:spTgt spid="50178"/>
                                        </p:tgtEl>
                                        <p:attrNameLst>
                                          <p:attrName>ppt_x</p:attrName>
                                        </p:attrNameLst>
                                      </p:cBhvr>
                                      <p:tavLst>
                                        <p:tav tm="0">
                                          <p:val>
                                            <p:strVal val="ppt_x"/>
                                          </p:val>
                                        </p:tav>
                                        <p:tav tm="100000">
                                          <p:val>
                                            <p:strVal val="1+ppt_w/2"/>
                                          </p:val>
                                        </p:tav>
                                      </p:tavLst>
                                    </p:anim>
                                    <p:anim calcmode="lin" valueType="num">
                                      <p:cBhvr additive="base">
                                        <p:cTn id="7" dur="2000"/>
                                        <p:tgtEl>
                                          <p:spTgt spid="50178"/>
                                        </p:tgtEl>
                                        <p:attrNameLst>
                                          <p:attrName>ppt_y</p:attrName>
                                        </p:attrNameLst>
                                      </p:cBhvr>
                                      <p:tavLst>
                                        <p:tav tm="0">
                                          <p:val>
                                            <p:strVal val="ppt_y"/>
                                          </p:val>
                                        </p:tav>
                                        <p:tav tm="100000">
                                          <p:val>
                                            <p:strVal val="ppt_y"/>
                                          </p:val>
                                        </p:tav>
                                      </p:tavLst>
                                    </p:anim>
                                    <p:set>
                                      <p:cBhvr>
                                        <p:cTn id="8" dur="1" fill="hold">
                                          <p:stCondLst>
                                            <p:cond delay="1999"/>
                                          </p:stCondLst>
                                        </p:cTn>
                                        <p:tgtEl>
                                          <p:spTgt spid="5017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ChangeArrowheads="1"/>
          </p:cNvSpPr>
          <p:nvPr>
            <p:ph type="title"/>
          </p:nvPr>
        </p:nvSpPr>
        <p:spPr>
          <a:xfrm>
            <a:off x="468313" y="260350"/>
            <a:ext cx="8064500" cy="936625"/>
          </a:xfrm>
          <a:solidFill>
            <a:schemeClr val="bg2">
              <a:lumMod val="20000"/>
              <a:lumOff val="80000"/>
            </a:schemeClr>
          </a:solidFill>
        </p:spPr>
        <p:txBody>
          <a:bodyPr lIns="45719" rIns="45719"/>
          <a:lstStyle/>
          <a:p>
            <a:pPr eaLnBrk="1" hangingPunct="1">
              <a:defRPr/>
            </a:pPr>
            <a:r>
              <a:rPr lang="en-GB" sz="4000" b="1" dirty="0" smtClean="0">
                <a:solidFill>
                  <a:srgbClr val="000000"/>
                </a:solidFill>
              </a:rPr>
              <a:t>Nobody appreciates……..</a:t>
            </a:r>
          </a:p>
        </p:txBody>
      </p:sp>
      <p:pic>
        <p:nvPicPr>
          <p:cNvPr id="52227" name="Picture 3" descr="spanish-inquisition2"/>
          <p:cNvPicPr>
            <a:picLocks noChangeAspect="1" noChangeArrowheads="1"/>
          </p:cNvPicPr>
          <p:nvPr/>
        </p:nvPicPr>
        <p:blipFill>
          <a:blip r:embed="rId3"/>
          <a:srcRect/>
          <a:stretch>
            <a:fillRect/>
          </a:stretch>
        </p:blipFill>
        <p:spPr bwMode="auto">
          <a:xfrm>
            <a:off x="1331913" y="1341438"/>
            <a:ext cx="6769100" cy="4656137"/>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8" fill="hold" nodeType="clickEffect">
                                  <p:stCondLst>
                                    <p:cond delay="0"/>
                                  </p:stCondLst>
                                  <p:childTnLst>
                                    <p:set>
                                      <p:cBhvr>
                                        <p:cTn id="6" dur="1" fill="hold">
                                          <p:stCondLst>
                                            <p:cond delay="0"/>
                                          </p:stCondLst>
                                        </p:cTn>
                                        <p:tgtEl>
                                          <p:spTgt spid="52227"/>
                                        </p:tgtEl>
                                        <p:attrNameLst>
                                          <p:attrName>style.visibility</p:attrName>
                                        </p:attrNameLst>
                                      </p:cBhvr>
                                      <p:to>
                                        <p:strVal val="visible"/>
                                      </p:to>
                                    </p:set>
                                    <p:anim calcmode="lin" valueType="num">
                                      <p:cBhvr additive="base">
                                        <p:cTn id="7" dur="1000" fill="hold"/>
                                        <p:tgtEl>
                                          <p:spTgt spid="52227"/>
                                        </p:tgtEl>
                                        <p:attrNameLst>
                                          <p:attrName>ppt_x</p:attrName>
                                        </p:attrNameLst>
                                      </p:cBhvr>
                                      <p:tavLst>
                                        <p:tav tm="0">
                                          <p:val>
                                            <p:strVal val="0-#ppt_w/2"/>
                                          </p:val>
                                        </p:tav>
                                        <p:tav tm="100000">
                                          <p:val>
                                            <p:strVal val="#ppt_x"/>
                                          </p:val>
                                        </p:tav>
                                      </p:tavLst>
                                    </p:anim>
                                    <p:anim calcmode="lin" valueType="num">
                                      <p:cBhvr additive="base">
                                        <p:cTn id="8" dur="1000" fill="hold"/>
                                        <p:tgtEl>
                                          <p:spTgt spid="522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ChangeArrowheads="1"/>
          </p:cNvSpPr>
          <p:nvPr>
            <p:ph type="title" idx="4294967295"/>
          </p:nvPr>
        </p:nvSpPr>
        <p:spPr>
          <a:solidFill>
            <a:schemeClr val="bg2">
              <a:lumMod val="20000"/>
              <a:lumOff val="80000"/>
            </a:schemeClr>
          </a:solidFill>
        </p:spPr>
        <p:txBody>
          <a:bodyPr lIns="45719" rIns="45719"/>
          <a:lstStyle/>
          <a:p>
            <a:pPr eaLnBrk="1" hangingPunct="1">
              <a:defRPr/>
            </a:pPr>
            <a:r>
              <a:rPr lang="en-GB" sz="4000" b="1" smtClean="0">
                <a:solidFill>
                  <a:srgbClr val="000000"/>
                </a:solidFill>
              </a:rPr>
              <a:t>Marking Grades</a:t>
            </a:r>
          </a:p>
        </p:txBody>
      </p:sp>
      <p:sp>
        <p:nvSpPr>
          <p:cNvPr id="53250" name="Rectangle 3"/>
          <p:cNvSpPr>
            <a:spLocks noGrp="1" noChangeArrowheads="1"/>
          </p:cNvSpPr>
          <p:nvPr>
            <p:ph idx="4294967295"/>
          </p:nvPr>
        </p:nvSpPr>
        <p:spPr>
          <a:xfrm>
            <a:off x="457200" y="1600200"/>
            <a:ext cx="8229600" cy="4276725"/>
          </a:xfrm>
          <a:solidFill>
            <a:schemeClr val="bg2">
              <a:lumMod val="20000"/>
              <a:lumOff val="80000"/>
            </a:schemeClr>
          </a:solidFill>
        </p:spPr>
        <p:txBody>
          <a:bodyPr/>
          <a:lstStyle/>
          <a:p>
            <a:pPr marL="533400" indent="-514350" eaLnBrk="1" hangingPunct="1">
              <a:tabLst>
                <a:tab pos="533400" algn="l"/>
                <a:tab pos="1162050" algn="l"/>
                <a:tab pos="1695450" algn="l"/>
                <a:tab pos="2247900" algn="l"/>
                <a:tab pos="2781300" algn="l"/>
              </a:tabLst>
              <a:defRPr/>
            </a:pPr>
            <a:r>
              <a:rPr lang="en-GB" dirty="0" smtClean="0">
                <a:solidFill>
                  <a:schemeClr val="tx2"/>
                </a:solidFill>
              </a:rPr>
              <a:t>Clear pass (3) Awesome</a:t>
            </a:r>
          </a:p>
          <a:p>
            <a:pPr marL="533400" indent="-514350" eaLnBrk="1" hangingPunct="1">
              <a:tabLst>
                <a:tab pos="533400" algn="l"/>
                <a:tab pos="1162050" algn="l"/>
                <a:tab pos="1695450" algn="l"/>
                <a:tab pos="2247900" algn="l"/>
                <a:tab pos="2781300" algn="l"/>
              </a:tabLst>
              <a:defRPr/>
            </a:pPr>
            <a:r>
              <a:rPr lang="en-GB" dirty="0" smtClean="0">
                <a:solidFill>
                  <a:schemeClr val="tx2"/>
                </a:solidFill>
              </a:rPr>
              <a:t>Pass (2) Good enough</a:t>
            </a:r>
          </a:p>
          <a:p>
            <a:pPr marL="533400" indent="-514350" eaLnBrk="1" hangingPunct="1">
              <a:tabLst>
                <a:tab pos="533400" algn="l"/>
                <a:tab pos="1162050" algn="l"/>
                <a:tab pos="1695450" algn="l"/>
                <a:tab pos="2247900" algn="l"/>
                <a:tab pos="2781300" algn="l"/>
              </a:tabLst>
              <a:defRPr/>
            </a:pPr>
            <a:r>
              <a:rPr lang="en-GB" dirty="0" smtClean="0">
                <a:solidFill>
                  <a:schemeClr val="tx2"/>
                </a:solidFill>
              </a:rPr>
              <a:t>Fail (1) Not good enough</a:t>
            </a:r>
          </a:p>
          <a:p>
            <a:pPr marL="533400" indent="-514350" eaLnBrk="1" hangingPunct="1">
              <a:tabLst>
                <a:tab pos="533400" algn="l"/>
                <a:tab pos="1162050" algn="l"/>
                <a:tab pos="1695450" algn="l"/>
                <a:tab pos="2247900" algn="l"/>
                <a:tab pos="2781300" algn="l"/>
              </a:tabLst>
              <a:defRPr/>
            </a:pPr>
            <a:r>
              <a:rPr lang="en-GB" dirty="0" smtClean="0">
                <a:solidFill>
                  <a:schemeClr val="tx2"/>
                </a:solidFill>
              </a:rPr>
              <a:t>Clear Fail (0) Not good enough -OK - bad</a:t>
            </a:r>
            <a:endParaRPr lang="en-GB" dirty="0" smtClean="0">
              <a:solidFill>
                <a:srgbClr val="FAFD00"/>
              </a:solidFill>
            </a:endParaRPr>
          </a:p>
          <a:p>
            <a:pPr marL="533400" indent="-514350" eaLnBrk="1" hangingPunct="1">
              <a:buFont typeface="Monotype Sorts"/>
              <a:buNone/>
              <a:tabLst>
                <a:tab pos="533400" algn="l"/>
                <a:tab pos="1162050" algn="l"/>
                <a:tab pos="1695450" algn="l"/>
                <a:tab pos="2247900" algn="l"/>
                <a:tab pos="2781300" algn="l"/>
              </a:tabLst>
              <a:defRPr/>
            </a:pPr>
            <a:r>
              <a:rPr lang="en-GB" dirty="0" smtClean="0">
                <a:solidFill>
                  <a:schemeClr val="tx2"/>
                </a:solidFill>
              </a:rPr>
              <a:t>	i.e. Performance in each domain rated out of 3 </a:t>
            </a:r>
          </a:p>
          <a:p>
            <a:pPr marL="533400" indent="-514350" algn="ctr" eaLnBrk="1" hangingPunct="1">
              <a:buFont typeface="Monotype Sorts"/>
              <a:buNone/>
              <a:tabLst>
                <a:tab pos="533400" algn="l"/>
                <a:tab pos="1162050" algn="l"/>
                <a:tab pos="1695450" algn="l"/>
                <a:tab pos="2247900" algn="l"/>
                <a:tab pos="2781300" algn="l"/>
              </a:tabLst>
              <a:defRPr/>
            </a:pPr>
            <a:r>
              <a:rPr lang="en-GB" dirty="0" smtClean="0">
                <a:solidFill>
                  <a:schemeClr val="tx2"/>
                </a:solidFill>
              </a:rPr>
              <a:t>“GO FOR 9 EVERYTIME”</a:t>
            </a:r>
          </a:p>
          <a:p>
            <a:pPr marL="533400" indent="-514350" eaLnBrk="1" hangingPunct="1">
              <a:buFont typeface="Monotype Sorts"/>
              <a:buNone/>
              <a:tabLst>
                <a:tab pos="533400" algn="l"/>
                <a:tab pos="1162050" algn="l"/>
                <a:tab pos="1695450" algn="l"/>
                <a:tab pos="2247900" algn="l"/>
                <a:tab pos="2781300" algn="l"/>
              </a:tabLst>
              <a:defRPr/>
            </a:pPr>
            <a:r>
              <a:rPr lang="en-GB" dirty="0" smtClean="0">
                <a:solidFill>
                  <a:schemeClr val="tx2"/>
                </a:solidFill>
              </a:rPr>
              <a:t> </a:t>
            </a:r>
          </a:p>
        </p:txBody>
      </p:sp>
    </p:spTree>
  </p:cSld>
  <p:clrMapOvr>
    <a:masterClrMapping/>
  </p:clrMapOvr>
  <p:transition spd="med">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Grp="1" noChangeArrowheads="1"/>
          </p:cNvSpPr>
          <p:nvPr>
            <p:ph type="title" idx="4294967295"/>
          </p:nvPr>
        </p:nvSpPr>
        <p:spPr>
          <a:xfrm>
            <a:off x="468313" y="260350"/>
            <a:ext cx="8229600" cy="1143000"/>
          </a:xfrm>
          <a:solidFill>
            <a:schemeClr val="bg2">
              <a:lumMod val="20000"/>
              <a:lumOff val="80000"/>
            </a:schemeClr>
          </a:solidFill>
        </p:spPr>
        <p:txBody>
          <a:bodyPr lIns="45719" rIns="45719"/>
          <a:lstStyle/>
          <a:p>
            <a:pPr eaLnBrk="1" hangingPunct="1">
              <a:defRPr/>
            </a:pPr>
            <a:r>
              <a:rPr lang="en-GB" sz="4000" b="1" dirty="0" smtClean="0">
                <a:solidFill>
                  <a:srgbClr val="000000"/>
                </a:solidFill>
              </a:rPr>
              <a:t>Feedback- examiner POV</a:t>
            </a:r>
          </a:p>
        </p:txBody>
      </p:sp>
      <p:sp>
        <p:nvSpPr>
          <p:cNvPr id="56323" name="Rectangle 3"/>
          <p:cNvSpPr>
            <a:spLocks noGrp="1" noChangeArrowheads="1"/>
          </p:cNvSpPr>
          <p:nvPr>
            <p:ph idx="4294967295"/>
          </p:nvPr>
        </p:nvSpPr>
        <p:spPr>
          <a:xfrm>
            <a:off x="395288" y="1844675"/>
            <a:ext cx="8351837" cy="3673475"/>
          </a:xfrm>
          <a:solidFill>
            <a:schemeClr val="bg2">
              <a:lumMod val="20000"/>
              <a:lumOff val="80000"/>
            </a:schemeClr>
          </a:solidFill>
        </p:spPr>
        <p:txBody>
          <a:bodyPr/>
          <a:lstStyle/>
          <a:p>
            <a:pPr marL="533400" indent="-514350" eaLnBrk="1" hangingPunct="1">
              <a:tabLst>
                <a:tab pos="533400" algn="l"/>
                <a:tab pos="1162050" algn="l"/>
                <a:tab pos="1695450" algn="l"/>
                <a:tab pos="2247900" algn="l"/>
                <a:tab pos="2781300" algn="l"/>
              </a:tabLst>
              <a:defRPr/>
            </a:pPr>
            <a:r>
              <a:rPr lang="en-GB" dirty="0" smtClean="0">
                <a:solidFill>
                  <a:schemeClr val="tx2"/>
                </a:solidFill>
              </a:rPr>
              <a:t>Hardest task “justifying marks”</a:t>
            </a:r>
          </a:p>
          <a:p>
            <a:pPr marL="533400" indent="-514350" eaLnBrk="1" hangingPunct="1">
              <a:tabLst>
                <a:tab pos="533400" algn="l"/>
                <a:tab pos="1162050" algn="l"/>
                <a:tab pos="1695450" algn="l"/>
                <a:tab pos="2247900" algn="l"/>
                <a:tab pos="2781300" algn="l"/>
              </a:tabLst>
              <a:defRPr/>
            </a:pPr>
            <a:r>
              <a:rPr lang="en-GB" dirty="0" smtClean="0">
                <a:solidFill>
                  <a:schemeClr val="tx2"/>
                </a:solidFill>
              </a:rPr>
              <a:t>Time pressured-reflective </a:t>
            </a:r>
          </a:p>
          <a:p>
            <a:pPr marL="533400" indent="-514350" eaLnBrk="1" hangingPunct="1">
              <a:tabLst>
                <a:tab pos="533400" algn="l"/>
                <a:tab pos="1162050" algn="l"/>
                <a:tab pos="1695450" algn="l"/>
                <a:tab pos="2247900" algn="l"/>
                <a:tab pos="2781300" algn="l"/>
              </a:tabLst>
              <a:defRPr/>
            </a:pPr>
            <a:r>
              <a:rPr lang="en-GB" dirty="0" smtClean="0">
                <a:solidFill>
                  <a:schemeClr val="tx2"/>
                </a:solidFill>
              </a:rPr>
              <a:t>Performance managed /QA </a:t>
            </a:r>
          </a:p>
          <a:p>
            <a:pPr marL="533400" indent="-514350" eaLnBrk="1" hangingPunct="1">
              <a:tabLst>
                <a:tab pos="533400" algn="l"/>
                <a:tab pos="1162050" algn="l"/>
                <a:tab pos="1695450" algn="l"/>
                <a:tab pos="2247900" algn="l"/>
                <a:tab pos="2781300" algn="l"/>
              </a:tabLst>
              <a:defRPr/>
            </a:pPr>
            <a:r>
              <a:rPr lang="en-GB" dirty="0" smtClean="0">
                <a:solidFill>
                  <a:schemeClr val="tx2"/>
                </a:solidFill>
              </a:rPr>
              <a:t>Uncomfortable negatively phrased</a:t>
            </a:r>
          </a:p>
          <a:p>
            <a:pPr marL="533400" indent="-514350" eaLnBrk="1" hangingPunct="1">
              <a:tabLst>
                <a:tab pos="533400" algn="l"/>
                <a:tab pos="1162050" algn="l"/>
                <a:tab pos="1695450" algn="l"/>
                <a:tab pos="2247900" algn="l"/>
                <a:tab pos="2781300" algn="l"/>
              </a:tabLst>
              <a:defRPr/>
            </a:pPr>
            <a:r>
              <a:rPr lang="en-GB" dirty="0" smtClean="0">
                <a:solidFill>
                  <a:schemeClr val="tx2"/>
                </a:solidFill>
              </a:rPr>
              <a:t>Would rather not have to</a:t>
            </a:r>
          </a:p>
          <a:p>
            <a:pPr marL="533400" indent="-514350" eaLnBrk="1" hangingPunct="1">
              <a:tabLst>
                <a:tab pos="533400" algn="l"/>
                <a:tab pos="1162050" algn="l"/>
                <a:tab pos="1695450" algn="l"/>
                <a:tab pos="2247900" algn="l"/>
                <a:tab pos="2781300" algn="l"/>
              </a:tabLst>
              <a:defRPr/>
            </a:pPr>
            <a:r>
              <a:rPr lang="en-GB" dirty="0" smtClean="0">
                <a:solidFill>
                  <a:schemeClr val="tx2"/>
                </a:solidFill>
              </a:rPr>
              <a:t>Extra work</a:t>
            </a:r>
          </a:p>
          <a:p>
            <a:pPr lvl="1" eaLnBrk="1" hangingPunct="1">
              <a:buFontTx/>
              <a:buNone/>
              <a:tabLst>
                <a:tab pos="533400" algn="l"/>
                <a:tab pos="1162050" algn="l"/>
                <a:tab pos="1695450" algn="l"/>
                <a:tab pos="2247900" algn="l"/>
                <a:tab pos="2781300" algn="l"/>
              </a:tabLst>
              <a:defRPr/>
            </a:pPr>
            <a:r>
              <a:rPr lang="en-GB" dirty="0" smtClean="0">
                <a:solidFill>
                  <a:schemeClr val="tx2"/>
                </a:solidFill>
              </a:rPr>
              <a:t>		</a:t>
            </a:r>
          </a:p>
        </p:txBody>
      </p:sp>
      <p:sp>
        <p:nvSpPr>
          <p:cNvPr id="56324" name="Text Box 4"/>
          <p:cNvSpPr txBox="1">
            <a:spLocks noChangeArrowheads="1"/>
          </p:cNvSpPr>
          <p:nvPr/>
        </p:nvSpPr>
        <p:spPr bwMode="auto">
          <a:xfrm>
            <a:off x="468313" y="2781300"/>
            <a:ext cx="8280400" cy="1373188"/>
          </a:xfrm>
          <a:prstGeom prst="rect">
            <a:avLst/>
          </a:prstGeom>
          <a:noFill/>
          <a:ln w="9525">
            <a:noFill/>
            <a:miter lim="800000"/>
            <a:headEnd/>
            <a:tailEnd/>
          </a:ln>
        </p:spPr>
        <p:txBody>
          <a:bodyPr>
            <a:spAutoFit/>
          </a:bodyPr>
          <a:lstStyle/>
          <a:p>
            <a:pPr lvl="1">
              <a:spcBef>
                <a:spcPct val="20000"/>
              </a:spcBef>
            </a:pPr>
            <a:r>
              <a:rPr lang="en-GB" sz="2800" i="1">
                <a:solidFill>
                  <a:schemeClr val="tx2"/>
                </a:solidFill>
              </a:rPr>
              <a:t>As trainers  help registrars make it difficult for examiners to give any feedback whatsoever……</a:t>
            </a:r>
            <a:endParaRPr lang="en-GB" sz="2800"/>
          </a:p>
        </p:txBody>
      </p:sp>
      <p:sp>
        <p:nvSpPr>
          <p:cNvPr id="56325" name="WordArt 5"/>
          <p:cNvSpPr>
            <a:spLocks noChangeArrowheads="1" noChangeShapeType="1" noTextEdit="1"/>
          </p:cNvSpPr>
          <p:nvPr/>
        </p:nvSpPr>
        <p:spPr bwMode="auto">
          <a:xfrm>
            <a:off x="2987675" y="2133600"/>
            <a:ext cx="3600450" cy="2808288"/>
          </a:xfrm>
          <a:prstGeom prst="rect">
            <a:avLst/>
          </a:prstGeom>
        </p:spPr>
        <p:txBody>
          <a:bodyPr wrap="none" fromWordArt="1">
            <a:prstTxWarp prst="textSlantUp">
              <a:avLst>
                <a:gd name="adj" fmla="val 32056"/>
              </a:avLst>
            </a:prstTxWarp>
          </a:bodyPr>
          <a:lstStyle/>
          <a:p>
            <a:pPr algn="ctr"/>
            <a:r>
              <a:rPr lang="en-US" sz="60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Impact"/>
              </a:rPr>
              <a:t>HOW?</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mph" presetSubtype="1" nodeType="clickEffect">
                                  <p:stCondLst>
                                    <p:cond delay="0"/>
                                  </p:stCondLst>
                                  <p:endCondLst>
                                    <p:cond evt="onNext" delay="0">
                                      <p:tgtEl>
                                        <p:sldTgt/>
                                      </p:tgtEl>
                                    </p:cond>
                                  </p:endCondLst>
                                  <p:childTnLst>
                                    <p:set>
                                      <p:cBhvr override="childStyle">
                                        <p:cTn id="6" dur="indefinite"/>
                                        <p:tgtEl>
                                          <p:spTgt spid="56323">
                                            <p:txEl>
                                              <p:pRg st="0" end="0"/>
                                            </p:txEl>
                                          </p:spTgt>
                                        </p:tgtEl>
                                        <p:attrNameLst>
                                          <p:attrName>style.fontStyle</p:attrName>
                                        </p:attrNameLst>
                                      </p:cBhvr>
                                      <p:to>
                                        <p:strVal val="normal"/>
                                      </p:to>
                                    </p:set>
                                    <p:set>
                                      <p:cBhvr override="childStyle">
                                        <p:cTn id="7" dur="indefinite"/>
                                        <p:tgtEl>
                                          <p:spTgt spid="56323">
                                            <p:txEl>
                                              <p:pRg st="0" end="0"/>
                                            </p:txEl>
                                          </p:spTgt>
                                        </p:tgtEl>
                                        <p:attrNameLst>
                                          <p:attrName>style.fontWeight</p:attrName>
                                        </p:attrNameLst>
                                      </p:cBhvr>
                                      <p:to>
                                        <p:strVal val="bold"/>
                                      </p:to>
                                    </p:set>
                                    <p:set>
                                      <p:cBhvr override="childStyle">
                                        <p:cTn id="8" dur="indefinite"/>
                                        <p:tgtEl>
                                          <p:spTgt spid="56323">
                                            <p:txEl>
                                              <p:pRg st="0" end="0"/>
                                            </p:txEl>
                                          </p:spTgt>
                                        </p:tgtEl>
                                        <p:attrNameLst>
                                          <p:attrName>style.textDecorationUnderline</p:attrName>
                                        </p:attrNameLst>
                                      </p:cBhvr>
                                      <p:to>
                                        <p:strVal val="false"/>
                                      </p:to>
                                    </p:set>
                                  </p:childTnLst>
                                </p:cTn>
                              </p:par>
                            </p:childTnLst>
                          </p:cTn>
                        </p:par>
                      </p:childTnLst>
                    </p:cTn>
                  </p:par>
                  <p:par>
                    <p:cTn id="9" fill="hold">
                      <p:stCondLst>
                        <p:cond delay="indefinite"/>
                      </p:stCondLst>
                      <p:childTnLst>
                        <p:par>
                          <p:cTn id="10" fill="hold">
                            <p:stCondLst>
                              <p:cond delay="0"/>
                            </p:stCondLst>
                            <p:childTnLst>
                              <p:par>
                                <p:cTn id="11" presetID="5" presetClass="emph" presetSubtype="1" nodeType="clickEffect">
                                  <p:stCondLst>
                                    <p:cond delay="0"/>
                                  </p:stCondLst>
                                  <p:endCondLst>
                                    <p:cond evt="onNext" delay="0">
                                      <p:tgtEl>
                                        <p:sldTgt/>
                                      </p:tgtEl>
                                    </p:cond>
                                  </p:endCondLst>
                                  <p:childTnLst>
                                    <p:set>
                                      <p:cBhvr override="childStyle">
                                        <p:cTn id="12" dur="indefinite"/>
                                        <p:tgtEl>
                                          <p:spTgt spid="56323">
                                            <p:txEl>
                                              <p:pRg st="1" end="1"/>
                                            </p:txEl>
                                          </p:spTgt>
                                        </p:tgtEl>
                                        <p:attrNameLst>
                                          <p:attrName>style.fontStyle</p:attrName>
                                        </p:attrNameLst>
                                      </p:cBhvr>
                                      <p:to>
                                        <p:strVal val="normal"/>
                                      </p:to>
                                    </p:set>
                                    <p:set>
                                      <p:cBhvr override="childStyle">
                                        <p:cTn id="13" dur="indefinite"/>
                                        <p:tgtEl>
                                          <p:spTgt spid="56323">
                                            <p:txEl>
                                              <p:pRg st="1" end="1"/>
                                            </p:txEl>
                                          </p:spTgt>
                                        </p:tgtEl>
                                        <p:attrNameLst>
                                          <p:attrName>style.fontWeight</p:attrName>
                                        </p:attrNameLst>
                                      </p:cBhvr>
                                      <p:to>
                                        <p:strVal val="bold"/>
                                      </p:to>
                                    </p:set>
                                    <p:set>
                                      <p:cBhvr override="childStyle">
                                        <p:cTn id="14" dur="indefinite"/>
                                        <p:tgtEl>
                                          <p:spTgt spid="56323">
                                            <p:txEl>
                                              <p:pRg st="1" end="1"/>
                                            </p:txEl>
                                          </p:spTgt>
                                        </p:tgtEl>
                                        <p:attrNameLst>
                                          <p:attrName>style.textDecorationUnderline</p:attrName>
                                        </p:attrNameLst>
                                      </p:cBhvr>
                                      <p:to>
                                        <p:strVal val="false"/>
                                      </p:to>
                                    </p:set>
                                  </p:childTnLst>
                                </p:cTn>
                              </p:par>
                            </p:childTnLst>
                          </p:cTn>
                        </p:par>
                      </p:childTnLst>
                    </p:cTn>
                  </p:par>
                  <p:par>
                    <p:cTn id="15" fill="hold">
                      <p:stCondLst>
                        <p:cond delay="indefinite"/>
                      </p:stCondLst>
                      <p:childTnLst>
                        <p:par>
                          <p:cTn id="16" fill="hold">
                            <p:stCondLst>
                              <p:cond delay="0"/>
                            </p:stCondLst>
                            <p:childTnLst>
                              <p:par>
                                <p:cTn id="17" presetID="5" presetClass="emph" presetSubtype="1" nodeType="clickEffect">
                                  <p:stCondLst>
                                    <p:cond delay="0"/>
                                  </p:stCondLst>
                                  <p:endCondLst>
                                    <p:cond evt="onNext" delay="0">
                                      <p:tgtEl>
                                        <p:sldTgt/>
                                      </p:tgtEl>
                                    </p:cond>
                                  </p:endCondLst>
                                  <p:childTnLst>
                                    <p:set>
                                      <p:cBhvr override="childStyle">
                                        <p:cTn id="18" dur="indefinite"/>
                                        <p:tgtEl>
                                          <p:spTgt spid="56323">
                                            <p:txEl>
                                              <p:pRg st="2" end="2"/>
                                            </p:txEl>
                                          </p:spTgt>
                                        </p:tgtEl>
                                        <p:attrNameLst>
                                          <p:attrName>style.fontStyle</p:attrName>
                                        </p:attrNameLst>
                                      </p:cBhvr>
                                      <p:to>
                                        <p:strVal val="normal"/>
                                      </p:to>
                                    </p:set>
                                    <p:set>
                                      <p:cBhvr override="childStyle">
                                        <p:cTn id="19" dur="indefinite"/>
                                        <p:tgtEl>
                                          <p:spTgt spid="56323">
                                            <p:txEl>
                                              <p:pRg st="2" end="2"/>
                                            </p:txEl>
                                          </p:spTgt>
                                        </p:tgtEl>
                                        <p:attrNameLst>
                                          <p:attrName>style.fontWeight</p:attrName>
                                        </p:attrNameLst>
                                      </p:cBhvr>
                                      <p:to>
                                        <p:strVal val="bold"/>
                                      </p:to>
                                    </p:set>
                                    <p:set>
                                      <p:cBhvr override="childStyle">
                                        <p:cTn id="20" dur="indefinite"/>
                                        <p:tgtEl>
                                          <p:spTgt spid="56323">
                                            <p:txEl>
                                              <p:pRg st="2" end="2"/>
                                            </p:txEl>
                                          </p:spTgt>
                                        </p:tgtEl>
                                        <p:attrNameLst>
                                          <p:attrName>style.textDecorationUnderline</p:attrName>
                                        </p:attrNameLst>
                                      </p:cBhvr>
                                      <p:to>
                                        <p:strVal val="false"/>
                                      </p:to>
                                    </p:set>
                                  </p:childTnLst>
                                </p:cTn>
                              </p:par>
                            </p:childTnLst>
                          </p:cTn>
                        </p:par>
                      </p:childTnLst>
                    </p:cTn>
                  </p:par>
                  <p:par>
                    <p:cTn id="21" fill="hold">
                      <p:stCondLst>
                        <p:cond delay="indefinite"/>
                      </p:stCondLst>
                      <p:childTnLst>
                        <p:par>
                          <p:cTn id="22" fill="hold">
                            <p:stCondLst>
                              <p:cond delay="0"/>
                            </p:stCondLst>
                            <p:childTnLst>
                              <p:par>
                                <p:cTn id="23" presetID="5" presetClass="emph" presetSubtype="1" nodeType="clickEffect">
                                  <p:stCondLst>
                                    <p:cond delay="0"/>
                                  </p:stCondLst>
                                  <p:endCondLst>
                                    <p:cond evt="onNext" delay="0">
                                      <p:tgtEl>
                                        <p:sldTgt/>
                                      </p:tgtEl>
                                    </p:cond>
                                  </p:endCondLst>
                                  <p:childTnLst>
                                    <p:set>
                                      <p:cBhvr override="childStyle">
                                        <p:cTn id="24" dur="indefinite"/>
                                        <p:tgtEl>
                                          <p:spTgt spid="56323">
                                            <p:txEl>
                                              <p:pRg st="3" end="3"/>
                                            </p:txEl>
                                          </p:spTgt>
                                        </p:tgtEl>
                                        <p:attrNameLst>
                                          <p:attrName>style.fontStyle</p:attrName>
                                        </p:attrNameLst>
                                      </p:cBhvr>
                                      <p:to>
                                        <p:strVal val="normal"/>
                                      </p:to>
                                    </p:set>
                                    <p:set>
                                      <p:cBhvr override="childStyle">
                                        <p:cTn id="25" dur="indefinite"/>
                                        <p:tgtEl>
                                          <p:spTgt spid="56323">
                                            <p:txEl>
                                              <p:pRg st="3" end="3"/>
                                            </p:txEl>
                                          </p:spTgt>
                                        </p:tgtEl>
                                        <p:attrNameLst>
                                          <p:attrName>style.fontWeight</p:attrName>
                                        </p:attrNameLst>
                                      </p:cBhvr>
                                      <p:to>
                                        <p:strVal val="bold"/>
                                      </p:to>
                                    </p:set>
                                    <p:set>
                                      <p:cBhvr override="childStyle">
                                        <p:cTn id="26" dur="indefinite"/>
                                        <p:tgtEl>
                                          <p:spTgt spid="56323">
                                            <p:txEl>
                                              <p:pRg st="3" end="3"/>
                                            </p:txEl>
                                          </p:spTgt>
                                        </p:tgtEl>
                                        <p:attrNameLst>
                                          <p:attrName>style.textDecorationUnderline</p:attrName>
                                        </p:attrNameLst>
                                      </p:cBhvr>
                                      <p:to>
                                        <p:strVal val="false"/>
                                      </p:to>
                                    </p:set>
                                  </p:childTnLst>
                                </p:cTn>
                              </p:par>
                            </p:childTnLst>
                          </p:cTn>
                        </p:par>
                      </p:childTnLst>
                    </p:cTn>
                  </p:par>
                  <p:par>
                    <p:cTn id="27" fill="hold">
                      <p:stCondLst>
                        <p:cond delay="indefinite"/>
                      </p:stCondLst>
                      <p:childTnLst>
                        <p:par>
                          <p:cTn id="28" fill="hold">
                            <p:stCondLst>
                              <p:cond delay="0"/>
                            </p:stCondLst>
                            <p:childTnLst>
                              <p:par>
                                <p:cTn id="29" presetID="5" presetClass="emph" presetSubtype="1" nodeType="clickEffect">
                                  <p:stCondLst>
                                    <p:cond delay="0"/>
                                  </p:stCondLst>
                                  <p:endCondLst>
                                    <p:cond evt="onNext" delay="0">
                                      <p:tgtEl>
                                        <p:sldTgt/>
                                      </p:tgtEl>
                                    </p:cond>
                                  </p:endCondLst>
                                  <p:childTnLst>
                                    <p:set>
                                      <p:cBhvr override="childStyle">
                                        <p:cTn id="30" dur="indefinite"/>
                                        <p:tgtEl>
                                          <p:spTgt spid="56323">
                                            <p:txEl>
                                              <p:pRg st="4" end="4"/>
                                            </p:txEl>
                                          </p:spTgt>
                                        </p:tgtEl>
                                        <p:attrNameLst>
                                          <p:attrName>style.fontStyle</p:attrName>
                                        </p:attrNameLst>
                                      </p:cBhvr>
                                      <p:to>
                                        <p:strVal val="normal"/>
                                      </p:to>
                                    </p:set>
                                    <p:set>
                                      <p:cBhvr override="childStyle">
                                        <p:cTn id="31" dur="indefinite"/>
                                        <p:tgtEl>
                                          <p:spTgt spid="56323">
                                            <p:txEl>
                                              <p:pRg st="4" end="4"/>
                                            </p:txEl>
                                          </p:spTgt>
                                        </p:tgtEl>
                                        <p:attrNameLst>
                                          <p:attrName>style.fontWeight</p:attrName>
                                        </p:attrNameLst>
                                      </p:cBhvr>
                                      <p:to>
                                        <p:strVal val="bold"/>
                                      </p:to>
                                    </p:set>
                                    <p:set>
                                      <p:cBhvr override="childStyle">
                                        <p:cTn id="32" dur="indefinite"/>
                                        <p:tgtEl>
                                          <p:spTgt spid="56323">
                                            <p:txEl>
                                              <p:pRg st="4" end="4"/>
                                            </p:txEl>
                                          </p:spTgt>
                                        </p:tgtEl>
                                        <p:attrNameLst>
                                          <p:attrName>style.textDecorationUnderline</p:attrName>
                                        </p:attrNameLst>
                                      </p:cBhvr>
                                      <p:to>
                                        <p:strVal val="false"/>
                                      </p:to>
                                    </p:set>
                                  </p:childTnLst>
                                </p:cTn>
                              </p:par>
                            </p:childTnLst>
                          </p:cTn>
                        </p:par>
                      </p:childTnLst>
                    </p:cTn>
                  </p:par>
                  <p:par>
                    <p:cTn id="33" fill="hold">
                      <p:stCondLst>
                        <p:cond delay="indefinite"/>
                      </p:stCondLst>
                      <p:childTnLst>
                        <p:par>
                          <p:cTn id="34" fill="hold">
                            <p:stCondLst>
                              <p:cond delay="0"/>
                            </p:stCondLst>
                            <p:childTnLst>
                              <p:par>
                                <p:cTn id="35" presetID="5" presetClass="emph" presetSubtype="1" nodeType="clickEffect">
                                  <p:stCondLst>
                                    <p:cond delay="0"/>
                                  </p:stCondLst>
                                  <p:endCondLst>
                                    <p:cond evt="onNext" delay="0">
                                      <p:tgtEl>
                                        <p:sldTgt/>
                                      </p:tgtEl>
                                    </p:cond>
                                  </p:endCondLst>
                                  <p:childTnLst>
                                    <p:set>
                                      <p:cBhvr override="childStyle">
                                        <p:cTn id="36" dur="indefinite"/>
                                        <p:tgtEl>
                                          <p:spTgt spid="56323">
                                            <p:txEl>
                                              <p:pRg st="5" end="5"/>
                                            </p:txEl>
                                          </p:spTgt>
                                        </p:tgtEl>
                                        <p:attrNameLst>
                                          <p:attrName>style.fontStyle</p:attrName>
                                        </p:attrNameLst>
                                      </p:cBhvr>
                                      <p:to>
                                        <p:strVal val="normal"/>
                                      </p:to>
                                    </p:set>
                                    <p:set>
                                      <p:cBhvr override="childStyle">
                                        <p:cTn id="37" dur="indefinite"/>
                                        <p:tgtEl>
                                          <p:spTgt spid="56323">
                                            <p:txEl>
                                              <p:pRg st="5" end="5"/>
                                            </p:txEl>
                                          </p:spTgt>
                                        </p:tgtEl>
                                        <p:attrNameLst>
                                          <p:attrName>style.fontWeight</p:attrName>
                                        </p:attrNameLst>
                                      </p:cBhvr>
                                      <p:to>
                                        <p:strVal val="bold"/>
                                      </p:to>
                                    </p:set>
                                    <p:set>
                                      <p:cBhvr override="childStyle">
                                        <p:cTn id="38" dur="indefinite"/>
                                        <p:tgtEl>
                                          <p:spTgt spid="56323">
                                            <p:txEl>
                                              <p:pRg st="5" end="5"/>
                                            </p:txEl>
                                          </p:spTgt>
                                        </p:tgtEl>
                                        <p:attrNameLst>
                                          <p:attrName>style.textDecorationUnderline</p:attrName>
                                        </p:attrNameLst>
                                      </p:cBhvr>
                                      <p:to>
                                        <p:strVal val="fals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56323">
                                            <p:txEl>
                                              <p:pRg st="0" end="0"/>
                                            </p:txEl>
                                          </p:spTgt>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56323">
                                            <p:txEl>
                                              <p:pRg st="1" end="1"/>
                                            </p:txEl>
                                          </p:spTgt>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56323">
                                            <p:txEl>
                                              <p:pRg st="2" end="2"/>
                                            </p:txEl>
                                          </p:spTgt>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56323">
                                            <p:txEl>
                                              <p:pRg st="3" end="3"/>
                                            </p:txEl>
                                          </p:spTgt>
                                        </p:tgtEl>
                                        <p:attrNameLst>
                                          <p:attrName>style.visibility</p:attrName>
                                        </p:attrNameLst>
                                      </p:cBhvr>
                                      <p:to>
                                        <p:strVal val="hidden"/>
                                      </p:to>
                                    </p:set>
                                  </p:childTnLst>
                                </p:cTn>
                              </p:par>
                              <p:par>
                                <p:cTn id="49" presetID="1" presetClass="exit" presetSubtype="0" fill="hold" nodeType="withEffect">
                                  <p:stCondLst>
                                    <p:cond delay="0"/>
                                  </p:stCondLst>
                                  <p:childTnLst>
                                    <p:set>
                                      <p:cBhvr>
                                        <p:cTn id="50" dur="1" fill="hold">
                                          <p:stCondLst>
                                            <p:cond delay="0"/>
                                          </p:stCondLst>
                                        </p:cTn>
                                        <p:tgtEl>
                                          <p:spTgt spid="56323">
                                            <p:txEl>
                                              <p:pRg st="4" end="4"/>
                                            </p:txEl>
                                          </p:spTgt>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56323">
                                            <p:txEl>
                                              <p:pRg st="5" end="5"/>
                                            </p:txEl>
                                          </p:spTgt>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3" presetClass="entr" presetSubtype="16" fill="hold" grpId="0" nodeType="clickEffect">
                                  <p:stCondLst>
                                    <p:cond delay="0"/>
                                  </p:stCondLst>
                                  <p:childTnLst>
                                    <p:set>
                                      <p:cBhvr>
                                        <p:cTn id="56" dur="1" fill="hold">
                                          <p:stCondLst>
                                            <p:cond delay="0"/>
                                          </p:stCondLst>
                                        </p:cTn>
                                        <p:tgtEl>
                                          <p:spTgt spid="56324"/>
                                        </p:tgtEl>
                                        <p:attrNameLst>
                                          <p:attrName>style.visibility</p:attrName>
                                        </p:attrNameLst>
                                      </p:cBhvr>
                                      <p:to>
                                        <p:strVal val="visible"/>
                                      </p:to>
                                    </p:set>
                                    <p:anim calcmode="lin" valueType="num">
                                      <p:cBhvr>
                                        <p:cTn id="57" dur="2000" fill="hold"/>
                                        <p:tgtEl>
                                          <p:spTgt spid="56324"/>
                                        </p:tgtEl>
                                        <p:attrNameLst>
                                          <p:attrName>ppt_w</p:attrName>
                                        </p:attrNameLst>
                                      </p:cBhvr>
                                      <p:tavLst>
                                        <p:tav tm="0">
                                          <p:val>
                                            <p:fltVal val="0"/>
                                          </p:val>
                                        </p:tav>
                                        <p:tav tm="100000">
                                          <p:val>
                                            <p:strVal val="#ppt_w"/>
                                          </p:val>
                                        </p:tav>
                                      </p:tavLst>
                                    </p:anim>
                                    <p:anim calcmode="lin" valueType="num">
                                      <p:cBhvr>
                                        <p:cTn id="58" dur="2000" fill="hold"/>
                                        <p:tgtEl>
                                          <p:spTgt spid="56324"/>
                                        </p:tgtEl>
                                        <p:attrNameLst>
                                          <p:attrName>ppt_h</p:attrName>
                                        </p:attrNameLst>
                                      </p:cBhvr>
                                      <p:tavLst>
                                        <p:tav tm="0">
                                          <p:val>
                                            <p:fltVal val="0"/>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grpId="1" nodeType="clickEffect">
                                  <p:stCondLst>
                                    <p:cond delay="0"/>
                                  </p:stCondLst>
                                  <p:childTnLst>
                                    <p:set>
                                      <p:cBhvr>
                                        <p:cTn id="62" dur="1" fill="hold">
                                          <p:stCondLst>
                                            <p:cond delay="0"/>
                                          </p:stCondLst>
                                        </p:cTn>
                                        <p:tgtEl>
                                          <p:spTgt spid="56324"/>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49" presetClass="entr" presetSubtype="0" decel="100000" fill="hold" grpId="0" nodeType="clickEffect">
                                  <p:stCondLst>
                                    <p:cond delay="0"/>
                                  </p:stCondLst>
                                  <p:childTnLst>
                                    <p:set>
                                      <p:cBhvr>
                                        <p:cTn id="66" dur="1" fill="hold">
                                          <p:stCondLst>
                                            <p:cond delay="0"/>
                                          </p:stCondLst>
                                        </p:cTn>
                                        <p:tgtEl>
                                          <p:spTgt spid="56325"/>
                                        </p:tgtEl>
                                        <p:attrNameLst>
                                          <p:attrName>style.visibility</p:attrName>
                                        </p:attrNameLst>
                                      </p:cBhvr>
                                      <p:to>
                                        <p:strVal val="visible"/>
                                      </p:to>
                                    </p:set>
                                    <p:anim calcmode="lin" valueType="num">
                                      <p:cBhvr>
                                        <p:cTn id="67" dur="500" fill="hold"/>
                                        <p:tgtEl>
                                          <p:spTgt spid="56325"/>
                                        </p:tgtEl>
                                        <p:attrNameLst>
                                          <p:attrName>ppt_w</p:attrName>
                                        </p:attrNameLst>
                                      </p:cBhvr>
                                      <p:tavLst>
                                        <p:tav tm="0">
                                          <p:val>
                                            <p:fltVal val="0"/>
                                          </p:val>
                                        </p:tav>
                                        <p:tav tm="100000">
                                          <p:val>
                                            <p:strVal val="#ppt_w"/>
                                          </p:val>
                                        </p:tav>
                                      </p:tavLst>
                                    </p:anim>
                                    <p:anim calcmode="lin" valueType="num">
                                      <p:cBhvr>
                                        <p:cTn id="68" dur="500" fill="hold"/>
                                        <p:tgtEl>
                                          <p:spTgt spid="56325"/>
                                        </p:tgtEl>
                                        <p:attrNameLst>
                                          <p:attrName>ppt_h</p:attrName>
                                        </p:attrNameLst>
                                      </p:cBhvr>
                                      <p:tavLst>
                                        <p:tav tm="0">
                                          <p:val>
                                            <p:fltVal val="0"/>
                                          </p:val>
                                        </p:tav>
                                        <p:tav tm="100000">
                                          <p:val>
                                            <p:strVal val="#ppt_h"/>
                                          </p:val>
                                        </p:tav>
                                      </p:tavLst>
                                    </p:anim>
                                    <p:anim calcmode="lin" valueType="num">
                                      <p:cBhvr>
                                        <p:cTn id="69" dur="500" fill="hold"/>
                                        <p:tgtEl>
                                          <p:spTgt spid="56325"/>
                                        </p:tgtEl>
                                        <p:attrNameLst>
                                          <p:attrName>style.rotation</p:attrName>
                                        </p:attrNameLst>
                                      </p:cBhvr>
                                      <p:tavLst>
                                        <p:tav tm="0">
                                          <p:val>
                                            <p:fltVal val="360"/>
                                          </p:val>
                                        </p:tav>
                                        <p:tav tm="100000">
                                          <p:val>
                                            <p:fltVal val="0"/>
                                          </p:val>
                                        </p:tav>
                                      </p:tavLst>
                                    </p:anim>
                                    <p:animEffect transition="in" filter="fade">
                                      <p:cBhvr>
                                        <p:cTn id="70" dur="500"/>
                                        <p:tgtEl>
                                          <p:spTgt spid="56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4" grpId="0"/>
      <p:bldP spid="56324" grpId="1"/>
      <p:bldP spid="5632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2"/>
          <p:cNvSpPr>
            <a:spLocks noGrp="1" noChangeArrowheads="1"/>
          </p:cNvSpPr>
          <p:nvPr>
            <p:ph type="title"/>
          </p:nvPr>
        </p:nvSpPr>
        <p:spPr>
          <a:xfrm>
            <a:off x="468313" y="260350"/>
            <a:ext cx="8229600" cy="1143000"/>
          </a:xfrm>
          <a:solidFill>
            <a:schemeClr val="bg2">
              <a:lumMod val="20000"/>
              <a:lumOff val="80000"/>
            </a:schemeClr>
          </a:solidFill>
        </p:spPr>
        <p:txBody>
          <a:bodyPr lIns="45719" rIns="45719"/>
          <a:lstStyle/>
          <a:p>
            <a:pPr eaLnBrk="1" hangingPunct="1">
              <a:defRPr/>
            </a:pPr>
            <a:r>
              <a:rPr lang="en-GB" sz="4000" b="1" dirty="0" smtClean="0">
                <a:solidFill>
                  <a:srgbClr val="000000"/>
                </a:solidFill>
              </a:rPr>
              <a:t>CSA Feedback in training </a:t>
            </a:r>
          </a:p>
        </p:txBody>
      </p:sp>
      <p:sp>
        <p:nvSpPr>
          <p:cNvPr id="58371" name="Rectangle 3"/>
          <p:cNvSpPr>
            <a:spLocks noGrp="1" noChangeArrowheads="1"/>
          </p:cNvSpPr>
          <p:nvPr>
            <p:ph type="body" idx="1"/>
          </p:nvPr>
        </p:nvSpPr>
        <p:spPr>
          <a:xfrm>
            <a:off x="250825" y="1700213"/>
            <a:ext cx="8686800" cy="4392612"/>
          </a:xfrm>
          <a:solidFill>
            <a:schemeClr val="bg2">
              <a:lumMod val="20000"/>
              <a:lumOff val="80000"/>
            </a:schemeClr>
          </a:solidFill>
        </p:spPr>
        <p:txBody>
          <a:bodyPr/>
          <a:lstStyle/>
          <a:p>
            <a:pPr algn="ctr" eaLnBrk="1" hangingPunct="1">
              <a:lnSpc>
                <a:spcPct val="80000"/>
              </a:lnSpc>
              <a:buFontTx/>
              <a:buNone/>
              <a:defRPr/>
            </a:pPr>
            <a:r>
              <a:rPr lang="en-GB" sz="2800" b="1" dirty="0" smtClean="0"/>
              <a:t>“Work forwards from a backwards perspective”</a:t>
            </a:r>
          </a:p>
          <a:p>
            <a:pPr algn="ctr" eaLnBrk="1" hangingPunct="1">
              <a:lnSpc>
                <a:spcPct val="80000"/>
              </a:lnSpc>
              <a:buFontTx/>
              <a:buNone/>
              <a:defRPr/>
            </a:pPr>
            <a:endParaRPr lang="en-GB" sz="2800" b="1" dirty="0" smtClean="0"/>
          </a:p>
          <a:p>
            <a:pPr eaLnBrk="1" hangingPunct="1">
              <a:lnSpc>
                <a:spcPct val="80000"/>
              </a:lnSpc>
              <a:buFontTx/>
              <a:buNone/>
              <a:defRPr/>
            </a:pPr>
            <a:r>
              <a:rPr lang="en-GB" sz="2000" dirty="0" smtClean="0"/>
              <a:t>     “	…This sounded nonsense to Alice, so she said nothing, but set off at once towards the Red Queen. To her surprise, she lost sight of her in a moment, and found herself walking in at the front-door again.</a:t>
            </a:r>
          </a:p>
          <a:p>
            <a:pPr eaLnBrk="1" hangingPunct="1">
              <a:lnSpc>
                <a:spcPct val="80000"/>
              </a:lnSpc>
              <a:buFontTx/>
              <a:buNone/>
              <a:defRPr/>
            </a:pPr>
            <a:r>
              <a:rPr lang="en-GB" sz="2000" dirty="0" smtClean="0"/>
              <a:t>		 A little provoked, she drew back, and after looking everywhere for the queen (whom she spied out at last, a long way off), she thought she would try the plan, this time, of walking in the opposite direction.</a:t>
            </a:r>
          </a:p>
          <a:p>
            <a:pPr eaLnBrk="1" hangingPunct="1">
              <a:lnSpc>
                <a:spcPct val="80000"/>
              </a:lnSpc>
              <a:buFontTx/>
              <a:buNone/>
              <a:defRPr/>
            </a:pPr>
            <a:r>
              <a:rPr lang="en-GB" sz="2000" dirty="0" smtClean="0"/>
              <a:t>		 It succeeded beautifully. She had not been walking a minute before she found herself face to face with the Red Queen, and full in sight of the hill she had been so long aiming at."</a:t>
            </a:r>
          </a:p>
          <a:p>
            <a:pPr eaLnBrk="1" hangingPunct="1">
              <a:lnSpc>
                <a:spcPct val="80000"/>
              </a:lnSpc>
              <a:defRPr/>
            </a:pPr>
            <a:endParaRPr lang="en-GB" sz="2000" dirty="0" smtClean="0"/>
          </a:p>
          <a:p>
            <a:pPr eaLnBrk="1" hangingPunct="1">
              <a:lnSpc>
                <a:spcPct val="80000"/>
              </a:lnSpc>
              <a:defRPr/>
            </a:pPr>
            <a:endParaRPr lang="en-GB" sz="2000" dirty="0" smtClean="0"/>
          </a:p>
          <a:p>
            <a:pPr lvl="1" algn="r" eaLnBrk="1" hangingPunct="1">
              <a:lnSpc>
                <a:spcPct val="80000"/>
              </a:lnSpc>
              <a:defRPr/>
            </a:pPr>
            <a:r>
              <a:rPr lang="en-GB" sz="2000" dirty="0" smtClean="0"/>
              <a:t>Chapter II Through the Looking Glass – The Garden of Live Flowers</a:t>
            </a:r>
          </a:p>
          <a:p>
            <a:pPr lvl="2" eaLnBrk="1" hangingPunct="1">
              <a:lnSpc>
                <a:spcPct val="80000"/>
              </a:lnSpc>
              <a:buFontTx/>
              <a:buNone/>
              <a:defRPr/>
            </a:pPr>
            <a:endParaRPr lang="en-GB" sz="1600" dirty="0" smtClean="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 calcmode="lin" valueType="num">
                                      <p:cBhvr additive="base">
                                        <p:cTn id="7" dur="2000" fill="hold"/>
                                        <p:tgtEl>
                                          <p:spTgt spid="58371">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583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58371">
                                            <p:txEl>
                                              <p:pRg st="0" end="0"/>
                                            </p:txEl>
                                          </p:spTgt>
                                        </p:tgtEl>
                                        <p:attrNameLst>
                                          <p:attrName>style.visibility</p:attrName>
                                        </p:attrNameLst>
                                      </p:cBhvr>
                                      <p:to>
                                        <p:strVal val="visible"/>
                                      </p:to>
                                    </p:set>
                                    <p:anim calcmode="lin" valueType="num">
                                      <p:cBhvr additive="base">
                                        <p:cTn id="13" dur="2000" fill="hold"/>
                                        <p:tgtEl>
                                          <p:spTgt spid="58371">
                                            <p:txEl>
                                              <p:pRg st="0" end="0"/>
                                            </p:txEl>
                                          </p:spTgt>
                                        </p:tgtEl>
                                        <p:attrNameLst>
                                          <p:attrName>ppt_x</p:attrName>
                                        </p:attrNameLst>
                                      </p:cBhvr>
                                      <p:tavLst>
                                        <p:tav tm="0">
                                          <p:val>
                                            <p:strVal val="1+#ppt_w/2"/>
                                          </p:val>
                                        </p:tav>
                                        <p:tav tm="100000">
                                          <p:val>
                                            <p:strVal val="#ppt_x"/>
                                          </p:val>
                                        </p:tav>
                                      </p:tavLst>
                                    </p:anim>
                                    <p:anim calcmode="lin" valueType="num">
                                      <p:cBhvr additive="base">
                                        <p:cTn id="14" dur="2000" fill="hold"/>
                                        <p:tgtEl>
                                          <p:spTgt spid="583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58371">
                                            <p:txEl>
                                              <p:pRg st="2" end="2"/>
                                            </p:txEl>
                                          </p:spTgt>
                                        </p:tgtEl>
                                        <p:attrNameLst>
                                          <p:attrName>style.visibility</p:attrName>
                                        </p:attrNameLst>
                                      </p:cBhvr>
                                      <p:to>
                                        <p:strVal val="visible"/>
                                      </p:to>
                                    </p:set>
                                    <p:anim calcmode="lin" valueType="num">
                                      <p:cBhvr additive="base">
                                        <p:cTn id="19" dur="2000" fill="hold"/>
                                        <p:tgtEl>
                                          <p:spTgt spid="58371">
                                            <p:txEl>
                                              <p:pRg st="2" end="2"/>
                                            </p:txEl>
                                          </p:spTgt>
                                        </p:tgtEl>
                                        <p:attrNameLst>
                                          <p:attrName>ppt_x</p:attrName>
                                        </p:attrNameLst>
                                      </p:cBhvr>
                                      <p:tavLst>
                                        <p:tav tm="0">
                                          <p:val>
                                            <p:strVal val="1+#ppt_w/2"/>
                                          </p:val>
                                        </p:tav>
                                        <p:tav tm="100000">
                                          <p:val>
                                            <p:strVal val="#ppt_x"/>
                                          </p:val>
                                        </p:tav>
                                      </p:tavLst>
                                    </p:anim>
                                    <p:anim calcmode="lin" valueType="num">
                                      <p:cBhvr additive="base">
                                        <p:cTn id="20" dur="2000" fill="hold"/>
                                        <p:tgtEl>
                                          <p:spTgt spid="5837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58371">
                                            <p:txEl>
                                              <p:pRg st="3" end="3"/>
                                            </p:txEl>
                                          </p:spTgt>
                                        </p:tgtEl>
                                        <p:attrNameLst>
                                          <p:attrName>style.visibility</p:attrName>
                                        </p:attrNameLst>
                                      </p:cBhvr>
                                      <p:to>
                                        <p:strVal val="visible"/>
                                      </p:to>
                                    </p:set>
                                    <p:anim calcmode="lin" valueType="num">
                                      <p:cBhvr additive="base">
                                        <p:cTn id="25" dur="2000" fill="hold"/>
                                        <p:tgtEl>
                                          <p:spTgt spid="58371">
                                            <p:txEl>
                                              <p:pRg st="3" end="3"/>
                                            </p:txEl>
                                          </p:spTgt>
                                        </p:tgtEl>
                                        <p:attrNameLst>
                                          <p:attrName>ppt_x</p:attrName>
                                        </p:attrNameLst>
                                      </p:cBhvr>
                                      <p:tavLst>
                                        <p:tav tm="0">
                                          <p:val>
                                            <p:strVal val="0-#ppt_w/2"/>
                                          </p:val>
                                        </p:tav>
                                        <p:tav tm="100000">
                                          <p:val>
                                            <p:strVal val="#ppt_x"/>
                                          </p:val>
                                        </p:tav>
                                      </p:tavLst>
                                    </p:anim>
                                    <p:anim calcmode="lin" valueType="num">
                                      <p:cBhvr additive="base">
                                        <p:cTn id="26" dur="2000" fill="hold"/>
                                        <p:tgtEl>
                                          <p:spTgt spid="5837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58371">
                                            <p:txEl>
                                              <p:pRg st="4" end="4"/>
                                            </p:txEl>
                                          </p:spTgt>
                                        </p:tgtEl>
                                        <p:attrNameLst>
                                          <p:attrName>style.visibility</p:attrName>
                                        </p:attrNameLst>
                                      </p:cBhvr>
                                      <p:to>
                                        <p:strVal val="visible"/>
                                      </p:to>
                                    </p:set>
                                    <p:anim calcmode="lin" valueType="num">
                                      <p:cBhvr additive="base">
                                        <p:cTn id="31" dur="2000" fill="hold"/>
                                        <p:tgtEl>
                                          <p:spTgt spid="58371">
                                            <p:txEl>
                                              <p:pRg st="4" end="4"/>
                                            </p:txEl>
                                          </p:spTgt>
                                        </p:tgtEl>
                                        <p:attrNameLst>
                                          <p:attrName>ppt_x</p:attrName>
                                        </p:attrNameLst>
                                      </p:cBhvr>
                                      <p:tavLst>
                                        <p:tav tm="0">
                                          <p:val>
                                            <p:strVal val="1+#ppt_w/2"/>
                                          </p:val>
                                        </p:tav>
                                        <p:tav tm="100000">
                                          <p:val>
                                            <p:strVal val="#ppt_x"/>
                                          </p:val>
                                        </p:tav>
                                      </p:tavLst>
                                    </p:anim>
                                    <p:anim calcmode="lin" valueType="num">
                                      <p:cBhvr additive="base">
                                        <p:cTn id="32" dur="2000" fill="hold"/>
                                        <p:tgtEl>
                                          <p:spTgt spid="5837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837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p:cNvSpPr>
            <a:spLocks noChangeArrowheads="1"/>
          </p:cNvSpPr>
          <p:nvPr/>
        </p:nvSpPr>
        <p:spPr bwMode="auto">
          <a:xfrm>
            <a:off x="0" y="-839788"/>
            <a:ext cx="5434013" cy="579438"/>
          </a:xfrm>
          <a:prstGeom prst="rect">
            <a:avLst/>
          </a:prstGeom>
          <a:noFill/>
          <a:ln w="9525">
            <a:noFill/>
            <a:miter lim="800000"/>
            <a:headEnd/>
            <a:tailEnd/>
          </a:ln>
        </p:spPr>
        <p:txBody>
          <a:bodyPr wrap="none" anchor="ctr">
            <a:spAutoFit/>
          </a:bodyPr>
          <a:lstStyle/>
          <a:p>
            <a:r>
              <a:rPr lang="en-GB" sz="1400" b="1" u="sng">
                <a:latin typeface="Times New Roman" pitchFamily="18" charset="0"/>
                <a:ea typeface="MS Mincho"/>
                <a:cs typeface="Times New Roman" pitchFamily="18" charset="0"/>
              </a:rPr>
              <a:t>NE &amp; Central London CSA Course case feedback &amp; log learning tool</a:t>
            </a:r>
            <a:endParaRPr lang="en-GB" sz="800">
              <a:ea typeface="MS Mincho"/>
              <a:cs typeface="Times New Roman" pitchFamily="18" charset="0"/>
            </a:endParaRPr>
          </a:p>
          <a:p>
            <a:pPr eaLnBrk="0" hangingPunct="0"/>
            <a:endParaRPr lang="en-GB" sz="1800">
              <a:ea typeface="MS Mincho"/>
              <a:cs typeface="Times New Roman" pitchFamily="18" charset="0"/>
            </a:endParaRPr>
          </a:p>
        </p:txBody>
      </p:sp>
      <p:graphicFrame>
        <p:nvGraphicFramePr>
          <p:cNvPr id="60419" name="Group 3"/>
          <p:cNvGraphicFramePr>
            <a:graphicFrameLocks noGrp="1"/>
          </p:cNvGraphicFramePr>
          <p:nvPr/>
        </p:nvGraphicFramePr>
        <p:xfrm>
          <a:off x="3851275" y="404813"/>
          <a:ext cx="4967288" cy="6243637"/>
        </p:xfrm>
        <a:graphic>
          <a:graphicData uri="http://schemas.openxmlformats.org/drawingml/2006/table">
            <a:tbl>
              <a:tblPr/>
              <a:tblGrid>
                <a:gridCol w="1524000"/>
                <a:gridCol w="1685925"/>
                <a:gridCol w="1757363"/>
              </a:tblGrid>
              <a:tr h="6365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400" b="1" i="0" u="sng"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Case synopsis details</a:t>
                      </a:r>
                      <a:endParaRPr kumimoji="0" lang="en-GB"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r>
              <a:tr h="2079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1" i="0" u="sng"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DOMAIN</a:t>
                      </a:r>
                      <a:endParaRPr kumimoji="0" lang="en-GB"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1" i="0" u="sng"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Done well</a:t>
                      </a:r>
                      <a:endParaRPr kumimoji="0" lang="en-GB"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1" i="0" u="sng"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Could be done differently</a:t>
                      </a:r>
                      <a:endParaRPr kumimoji="0" lang="en-GB"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79057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1" i="0" u="sng"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Data Gathering</a:t>
                      </a:r>
                      <a:endParaRPr kumimoji="0" lang="en-GB"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1073150">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1" i="0" u="sng"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Clinical Management</a:t>
                      </a:r>
                      <a:endParaRPr kumimoji="0" lang="en-GB"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1106488">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GB" sz="1400" b="1" i="0" u="sng"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Interpersonal Skills</a:t>
                      </a:r>
                      <a:endParaRPr kumimoji="0" lang="en-GB"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9604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400" b="1" i="0" u="sng"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Global features Comments</a:t>
                      </a:r>
                      <a:endParaRPr kumimoji="0" lang="en-GB"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r>
              <a:tr h="11128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GB" sz="1400" b="1" i="0" u="sng"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Learning points Actions/ Educational prescription, Revision tips</a:t>
                      </a:r>
                      <a:endParaRPr kumimoji="0" lang="en-GB" sz="18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r>
            </a:tbl>
          </a:graphicData>
        </a:graphic>
      </p:graphicFrame>
      <p:sp>
        <p:nvSpPr>
          <p:cNvPr id="55329" name="Rectangle 34"/>
          <p:cNvSpPr>
            <a:spLocks noChangeArrowheads="1"/>
          </p:cNvSpPr>
          <p:nvPr/>
        </p:nvSpPr>
        <p:spPr bwMode="auto">
          <a:xfrm>
            <a:off x="0" y="7697788"/>
            <a:ext cx="9144000" cy="0"/>
          </a:xfrm>
          <a:prstGeom prst="rect">
            <a:avLst/>
          </a:prstGeom>
          <a:noFill/>
          <a:ln w="9525">
            <a:noFill/>
            <a:miter lim="800000"/>
            <a:headEnd/>
            <a:tailEnd/>
          </a:ln>
        </p:spPr>
        <p:txBody>
          <a:bodyPr wrap="none" anchor="ctr">
            <a:spAutoFit/>
          </a:bodyPr>
          <a:lstStyle/>
          <a:p>
            <a:endParaRPr lang="en-GB" sz="1800"/>
          </a:p>
        </p:txBody>
      </p:sp>
      <p:sp>
        <p:nvSpPr>
          <p:cNvPr id="59426" name="Rectangle 35"/>
          <p:cNvSpPr>
            <a:spLocks noGrp="1" noChangeArrowheads="1"/>
          </p:cNvSpPr>
          <p:nvPr>
            <p:ph type="title"/>
          </p:nvPr>
        </p:nvSpPr>
        <p:spPr>
          <a:xfrm>
            <a:off x="395288" y="1989138"/>
            <a:ext cx="3106737" cy="2808287"/>
          </a:xfrm>
          <a:solidFill>
            <a:schemeClr val="bg2">
              <a:lumMod val="20000"/>
              <a:lumOff val="80000"/>
            </a:schemeClr>
          </a:solidFill>
        </p:spPr>
        <p:txBody>
          <a:bodyPr/>
          <a:lstStyle/>
          <a:p>
            <a:pPr algn="l" eaLnBrk="1" hangingPunct="1">
              <a:defRPr/>
            </a:pPr>
            <a:r>
              <a:rPr lang="en-GB" sz="4000" dirty="0" smtClean="0"/>
              <a:t>CSA-COT Feedback</a:t>
            </a:r>
            <a:br>
              <a:rPr lang="en-GB" sz="4000" dirty="0" smtClean="0"/>
            </a:br>
            <a:r>
              <a:rPr lang="en-GB" sz="2800" dirty="0" smtClean="0"/>
              <a:t>use the inverted statements</a:t>
            </a:r>
            <a:br>
              <a:rPr lang="en-GB" sz="2800" dirty="0" smtClean="0"/>
            </a:br>
            <a:r>
              <a:rPr lang="en-GB" sz="2800" dirty="0" smtClean="0"/>
              <a:t/>
            </a:r>
            <a:br>
              <a:rPr lang="en-GB" sz="2800" dirty="0" smtClean="0"/>
            </a:br>
            <a:endParaRPr lang="en-GB" sz="2400" dirty="0" smtClean="0"/>
          </a:p>
        </p:txBody>
      </p:sp>
      <p:sp>
        <p:nvSpPr>
          <p:cNvPr id="59427" name="Text Box 36"/>
          <p:cNvSpPr txBox="1">
            <a:spLocks noChangeArrowheads="1"/>
          </p:cNvSpPr>
          <p:nvPr/>
        </p:nvSpPr>
        <p:spPr bwMode="auto">
          <a:xfrm>
            <a:off x="611188" y="5949950"/>
            <a:ext cx="2881312" cy="641350"/>
          </a:xfrm>
          <a:prstGeom prst="rect">
            <a:avLst/>
          </a:prstGeom>
          <a:gradFill flip="none" rotWithShape="1">
            <a:gsLst>
              <a:gs pos="0">
                <a:srgbClr val="FF99FF">
                  <a:shade val="30000"/>
                  <a:satMod val="115000"/>
                </a:srgbClr>
              </a:gs>
              <a:gs pos="50000">
                <a:srgbClr val="FF99FF">
                  <a:shade val="67500"/>
                  <a:satMod val="115000"/>
                </a:srgbClr>
              </a:gs>
              <a:gs pos="100000">
                <a:srgbClr val="FF99FF">
                  <a:shade val="100000"/>
                  <a:satMod val="115000"/>
                </a:srgbClr>
              </a:gs>
            </a:gsLst>
            <a:path path="circle">
              <a:fillToRect l="50000" t="50000" r="50000" b="50000"/>
            </a:path>
            <a:tileRect/>
          </a:gradFill>
          <a:ln w="9525">
            <a:noFill/>
            <a:miter lim="800000"/>
            <a:headEnd/>
            <a:tailEnd/>
          </a:ln>
        </p:spPr>
        <p:txBody>
          <a:bodyPr>
            <a:spAutoFit/>
          </a:bodyPr>
          <a:lstStyle/>
          <a:p>
            <a:pPr>
              <a:spcBef>
                <a:spcPct val="50000"/>
              </a:spcBef>
              <a:defRPr/>
            </a:pPr>
            <a:r>
              <a:rPr lang="en-GB" sz="1800" dirty="0">
                <a:solidFill>
                  <a:schemeClr val="tx2"/>
                </a:solidFill>
              </a:rPr>
              <a:t>Chap 6   </a:t>
            </a:r>
            <a:r>
              <a:rPr lang="en-GB" sz="1800" i="1" dirty="0">
                <a:solidFill>
                  <a:schemeClr val="tx2"/>
                </a:solidFill>
              </a:rPr>
              <a:t>The CSA -Maximising Your Success</a:t>
            </a:r>
          </a:p>
        </p:txBody>
      </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Bef>
                <a:spcPts val="0"/>
              </a:spcBef>
              <a:spcAft>
                <a:spcPts val="0"/>
              </a:spcAft>
              <a:defRPr/>
            </a:pPr>
            <a:r>
              <a:rPr lang="en-GB" dirty="0">
                <a:sym typeface="Arial"/>
              </a:rPr>
              <a:t/>
            </a:r>
            <a:br>
              <a:rPr lang="en-GB" dirty="0">
                <a:sym typeface="Arial"/>
              </a:rPr>
            </a:br>
            <a:r>
              <a:rPr lang="en-GB" dirty="0" smtClean="0">
                <a:sym typeface="Arial"/>
              </a:rPr>
              <a:t> </a:t>
            </a:r>
            <a:endParaRPr lang="en-GB" dirty="0">
              <a:sym typeface="Arial"/>
            </a:endParaRPr>
          </a:p>
        </p:txBody>
      </p:sp>
      <p:sp>
        <p:nvSpPr>
          <p:cNvPr id="4" name="Content Placeholder 3"/>
          <p:cNvSpPr>
            <a:spLocks noGrp="1"/>
          </p:cNvSpPr>
          <p:nvPr>
            <p:ph idx="1"/>
          </p:nvPr>
        </p:nvSpPr>
        <p:spPr bwMode="auto">
          <a:xfrm>
            <a:off x="4643438" y="620713"/>
            <a:ext cx="4248150" cy="5761037"/>
          </a:xfrm>
          <a:solidFill>
            <a:schemeClr val="bg2">
              <a:lumMod val="20000"/>
              <a:lumOff val="80000"/>
            </a:schemeClr>
          </a:solidFill>
        </p:spPr>
        <p:txBody>
          <a:bodyPr vert="horz" wrap="square" tIns="45720" bIns="45720" numCol="1" anchor="t" anchorCtr="0" compatLnSpc="1">
            <a:prstTxWarp prst="textNoShape">
              <a:avLst/>
            </a:prstTxWarp>
          </a:bodyPr>
          <a:lstStyle/>
          <a:p>
            <a:pPr eaLnBrk="1" hangingPunct="1">
              <a:buClr>
                <a:srgbClr val="000000"/>
              </a:buClr>
              <a:defRPr/>
            </a:pPr>
            <a:r>
              <a:rPr lang="en-GB" sz="2000" dirty="0" smtClean="0">
                <a:solidFill>
                  <a:srgbClr val="000000"/>
                </a:solidFill>
                <a:effectLst>
                  <a:outerShdw blurRad="38100" dist="38100" dir="2700000" algn="tl">
                    <a:srgbClr val="FFFFFF"/>
                  </a:outerShdw>
                </a:effectLst>
                <a:latin typeface="Arial" charset="0"/>
                <a:cs typeface="Arial" charset="0"/>
              </a:rPr>
              <a:t>Book contains all the ideas listed here</a:t>
            </a:r>
          </a:p>
          <a:p>
            <a:pPr eaLnBrk="1" hangingPunct="1">
              <a:buClr>
                <a:srgbClr val="000000"/>
              </a:buClr>
              <a:defRPr/>
            </a:pPr>
            <a:r>
              <a:rPr lang="en-GB" sz="2000" dirty="0" smtClean="0">
                <a:solidFill>
                  <a:srgbClr val="000000"/>
                </a:solidFill>
                <a:effectLst>
                  <a:outerShdw blurRad="38100" dist="38100" dir="2700000" algn="tl">
                    <a:srgbClr val="FFFFFF"/>
                  </a:outerShdw>
                </a:effectLst>
                <a:latin typeface="Arial" charset="0"/>
                <a:cs typeface="Arial" charset="0"/>
              </a:rPr>
              <a:t>Has accompanying website with clips of consultations ready to role- play and also “challenging scenarios” or ethical dilemmas</a:t>
            </a:r>
          </a:p>
          <a:p>
            <a:pPr eaLnBrk="1" hangingPunct="1">
              <a:buClr>
                <a:srgbClr val="000000"/>
              </a:buClr>
              <a:defRPr/>
            </a:pPr>
            <a:r>
              <a:rPr lang="en-GB" sz="2000" dirty="0" smtClean="0">
                <a:solidFill>
                  <a:srgbClr val="000000"/>
                </a:solidFill>
                <a:effectLst>
                  <a:outerShdw blurRad="38100" dist="38100" dir="2700000" algn="tl">
                    <a:srgbClr val="FFFFFF"/>
                  </a:outerShdw>
                </a:effectLst>
                <a:latin typeface="Arial" charset="0"/>
                <a:cs typeface="Arial" charset="0"/>
              </a:rPr>
              <a:t>Using some of these clips today</a:t>
            </a:r>
          </a:p>
          <a:p>
            <a:pPr eaLnBrk="1" hangingPunct="1">
              <a:buClr>
                <a:srgbClr val="000000"/>
              </a:buClr>
              <a:defRPr/>
            </a:pPr>
            <a:r>
              <a:rPr lang="en-GB" sz="2000" dirty="0" smtClean="0">
                <a:solidFill>
                  <a:srgbClr val="000000"/>
                </a:solidFill>
                <a:effectLst>
                  <a:outerShdw blurRad="38100" dist="38100" dir="2700000" algn="tl">
                    <a:srgbClr val="FFFFFF"/>
                  </a:outerShdw>
                </a:effectLst>
                <a:latin typeface="Arial" charset="0"/>
                <a:cs typeface="Arial" charset="0"/>
              </a:rPr>
              <a:t>Is non-profit-making. proceeds to NE London faculty RCGP </a:t>
            </a:r>
          </a:p>
          <a:p>
            <a:pPr eaLnBrk="1" hangingPunct="1">
              <a:buClr>
                <a:srgbClr val="000000"/>
              </a:buClr>
              <a:defRPr/>
            </a:pPr>
            <a:r>
              <a:rPr lang="en-GB" sz="2000" dirty="0" smtClean="0">
                <a:solidFill>
                  <a:srgbClr val="000000"/>
                </a:solidFill>
                <a:effectLst>
                  <a:outerShdw blurRad="38100" dist="38100" dir="2700000" algn="tl">
                    <a:srgbClr val="FFFFFF"/>
                  </a:outerShdw>
                </a:effectLst>
                <a:latin typeface="Arial" charset="0"/>
                <a:cs typeface="Arial" charset="0"/>
              </a:rPr>
              <a:t>Acknowledgements – Anwar Khan, Mei-Ling Denney and Marilyn Graham</a:t>
            </a:r>
          </a:p>
          <a:p>
            <a:pPr eaLnBrk="1" hangingPunct="1">
              <a:buClr>
                <a:srgbClr val="000000"/>
              </a:buClr>
              <a:defRPr/>
            </a:pPr>
            <a:r>
              <a:rPr lang="en-GB" sz="2000" dirty="0" smtClean="0">
                <a:solidFill>
                  <a:srgbClr val="000000"/>
                </a:solidFill>
                <a:effectLst>
                  <a:outerShdw blurRad="38100" dist="38100" dir="2700000" algn="tl">
                    <a:srgbClr val="FFFFFF"/>
                  </a:outerShdw>
                </a:effectLst>
                <a:latin typeface="Arial" charset="0"/>
                <a:cs typeface="Arial" charset="0"/>
              </a:rPr>
              <a:t>Disclosure of any possible potential conflict of interest</a:t>
            </a:r>
          </a:p>
          <a:p>
            <a:pPr eaLnBrk="1" hangingPunct="1">
              <a:buClr>
                <a:srgbClr val="000000"/>
              </a:buClr>
              <a:defRPr/>
            </a:pPr>
            <a:endParaRPr lang="en-GB" sz="2400" dirty="0" smtClean="0">
              <a:solidFill>
                <a:srgbClr val="000000"/>
              </a:solidFill>
              <a:effectLst>
                <a:outerShdw blurRad="38100" dist="38100" dir="2700000" algn="tl">
                  <a:srgbClr val="FFFFFF"/>
                </a:outerShdw>
              </a:effectLst>
              <a:latin typeface="Arial" charset="0"/>
              <a:cs typeface="Arial" charset="0"/>
            </a:endParaRPr>
          </a:p>
        </p:txBody>
      </p:sp>
      <p:sp>
        <p:nvSpPr>
          <p:cNvPr id="5" name="Text Placeholder 4"/>
          <p:cNvSpPr>
            <a:spLocks noGrp="1"/>
          </p:cNvSpPr>
          <p:nvPr>
            <p:ph type="body" sz="half" idx="2"/>
          </p:nvPr>
        </p:nvSpPr>
        <p:spPr/>
        <p:txBody>
          <a:bodyPr/>
          <a:lstStyle/>
          <a:p>
            <a:pPr eaLnBrk="1" fontAlgn="auto" hangingPunct="1">
              <a:spcAft>
                <a:spcPts val="0"/>
              </a:spcAft>
              <a:buFont typeface="Helvetica"/>
              <a:buNone/>
              <a:defRPr/>
            </a:pPr>
            <a:endParaRPr lang="en-GB">
              <a:sym typeface="Arial"/>
            </a:endParaRPr>
          </a:p>
        </p:txBody>
      </p:sp>
      <p:pic>
        <p:nvPicPr>
          <p:cNvPr id="21509" name="Picture 2"/>
          <p:cNvPicPr>
            <a:picLocks noChangeAspect="1" noChangeArrowheads="1"/>
          </p:cNvPicPr>
          <p:nvPr/>
        </p:nvPicPr>
        <p:blipFill>
          <a:blip r:embed="rId2"/>
          <a:srcRect/>
          <a:stretch>
            <a:fillRect/>
          </a:stretch>
        </p:blipFill>
        <p:spPr bwMode="auto">
          <a:xfrm>
            <a:off x="250825" y="620713"/>
            <a:ext cx="4189413" cy="5761037"/>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a:xfrm>
            <a:off x="468313" y="333375"/>
            <a:ext cx="8229600" cy="1143000"/>
          </a:xfrm>
          <a:solidFill>
            <a:schemeClr val="bg2">
              <a:lumMod val="20000"/>
              <a:lumOff val="80000"/>
            </a:schemeClr>
          </a:solidFill>
        </p:spPr>
        <p:txBody>
          <a:bodyPr lIns="45719" rIns="45719"/>
          <a:lstStyle/>
          <a:p>
            <a:pPr eaLnBrk="1" hangingPunct="1">
              <a:defRPr/>
            </a:pPr>
            <a:r>
              <a:rPr lang="en-GB" sz="4000" b="1" dirty="0" smtClean="0">
                <a:solidFill>
                  <a:srgbClr val="000000"/>
                </a:solidFill>
              </a:rPr>
              <a:t>Party Bag - message</a:t>
            </a:r>
          </a:p>
        </p:txBody>
      </p:sp>
      <p:sp>
        <p:nvSpPr>
          <p:cNvPr id="60418" name="Rectangle 3"/>
          <p:cNvSpPr>
            <a:spLocks noGrp="1" noChangeArrowheads="1"/>
          </p:cNvSpPr>
          <p:nvPr>
            <p:ph type="body" idx="1"/>
          </p:nvPr>
        </p:nvSpPr>
        <p:spPr>
          <a:xfrm>
            <a:off x="395288" y="1916113"/>
            <a:ext cx="8229600" cy="4032250"/>
          </a:xfrm>
          <a:solidFill>
            <a:schemeClr val="bg2">
              <a:lumMod val="20000"/>
              <a:lumOff val="80000"/>
            </a:schemeClr>
          </a:solidFill>
        </p:spPr>
        <p:txBody>
          <a:bodyPr/>
          <a:lstStyle/>
          <a:p>
            <a:pPr eaLnBrk="1" hangingPunct="1">
              <a:lnSpc>
                <a:spcPct val="90000"/>
              </a:lnSpc>
              <a:defRPr/>
            </a:pPr>
            <a:r>
              <a:rPr lang="en-GB" sz="2800" b="1" i="1" dirty="0" smtClean="0"/>
              <a:t>At every step from induction to CCT assist learners to go for gain – marginal will do!</a:t>
            </a:r>
          </a:p>
          <a:p>
            <a:pPr eaLnBrk="1" hangingPunct="1">
              <a:lnSpc>
                <a:spcPct val="90000"/>
              </a:lnSpc>
              <a:buFontTx/>
              <a:buNone/>
              <a:defRPr/>
            </a:pPr>
            <a:endParaRPr lang="en-GB" sz="2800" b="1" i="1" dirty="0" smtClean="0"/>
          </a:p>
          <a:p>
            <a:pPr eaLnBrk="1" hangingPunct="1">
              <a:lnSpc>
                <a:spcPct val="90000"/>
              </a:lnSpc>
              <a:defRPr/>
            </a:pPr>
            <a:r>
              <a:rPr lang="en-GB" sz="2800" b="1" i="1" dirty="0" smtClean="0"/>
              <a:t>Re-</a:t>
            </a:r>
            <a:r>
              <a:rPr lang="en-GB" sz="2800" b="1" i="1" dirty="0" err="1" smtClean="0"/>
              <a:t>flect</a:t>
            </a:r>
            <a:r>
              <a:rPr lang="en-GB" sz="2800" b="1" i="1" dirty="0" smtClean="0"/>
              <a:t> / Feedback</a:t>
            </a:r>
            <a:r>
              <a:rPr lang="en-GB" sz="2800" dirty="0" smtClean="0"/>
              <a:t> – use all the portfolio tools all the time diversely PDP - have a plan</a:t>
            </a:r>
          </a:p>
          <a:p>
            <a:pPr eaLnBrk="1" hangingPunct="1">
              <a:lnSpc>
                <a:spcPct val="90000"/>
              </a:lnSpc>
              <a:defRPr/>
            </a:pPr>
            <a:r>
              <a:rPr lang="en-GB" sz="2800" b="1" i="1" dirty="0" smtClean="0"/>
              <a:t>Re-create</a:t>
            </a:r>
            <a:r>
              <a:rPr lang="en-GB" sz="2800" dirty="0" smtClean="0"/>
              <a:t>- peg learning and the learning environment to assessment synergy</a:t>
            </a:r>
          </a:p>
          <a:p>
            <a:pPr eaLnBrk="1" hangingPunct="1">
              <a:lnSpc>
                <a:spcPct val="90000"/>
              </a:lnSpc>
              <a:defRPr/>
            </a:pPr>
            <a:r>
              <a:rPr lang="en-GB" sz="2800" b="1" i="1" dirty="0" smtClean="0"/>
              <a:t>Re-assure -</a:t>
            </a:r>
            <a:r>
              <a:rPr lang="en-GB" sz="2800" dirty="0" smtClean="0"/>
              <a:t> Examiners are human and diverse – Like (most) GPs they are stressed too</a:t>
            </a:r>
          </a:p>
        </p:txBody>
      </p:sp>
    </p:spTree>
  </p:cSld>
  <p:clrMapOvr>
    <a:masterClrMapping/>
  </p:clrMapOvr>
  <p:transition spd="med">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2" descr="The Metamorphosis of Narcissus"/>
          <p:cNvPicPr>
            <a:picLocks noChangeAspect="1" noChangeArrowheads="1"/>
          </p:cNvPicPr>
          <p:nvPr/>
        </p:nvPicPr>
        <p:blipFill>
          <a:blip r:embed="rId3"/>
          <a:srcRect/>
          <a:stretch>
            <a:fillRect/>
          </a:stretch>
        </p:blipFill>
        <p:spPr bwMode="auto">
          <a:xfrm>
            <a:off x="611188" y="765175"/>
            <a:ext cx="8208962" cy="5164138"/>
          </a:xfrm>
          <a:prstGeom prst="rect">
            <a:avLst/>
          </a:prstGeom>
          <a:noFill/>
          <a:ln w="9525">
            <a:noFill/>
            <a:miter lim="800000"/>
            <a:headEnd/>
            <a:tailEnd/>
          </a:ln>
        </p:spPr>
      </p:pic>
      <p:sp>
        <p:nvSpPr>
          <p:cNvPr id="61442" name="Rectangle 3"/>
          <p:cNvSpPr>
            <a:spLocks noGrp="1" noChangeArrowheads="1"/>
          </p:cNvSpPr>
          <p:nvPr>
            <p:ph type="title"/>
          </p:nvPr>
        </p:nvSpPr>
        <p:spPr>
          <a:xfrm>
            <a:off x="1258888" y="6021388"/>
            <a:ext cx="6697662" cy="765175"/>
          </a:xfrm>
          <a:solidFill>
            <a:schemeClr val="bg2">
              <a:lumMod val="20000"/>
              <a:lumOff val="80000"/>
            </a:schemeClr>
          </a:solidFill>
        </p:spPr>
        <p:txBody>
          <a:bodyPr/>
          <a:lstStyle/>
          <a:p>
            <a:pPr eaLnBrk="1" hangingPunct="1">
              <a:defRPr/>
            </a:pPr>
            <a:r>
              <a:rPr lang="en-GB" sz="2000" i="1" dirty="0" smtClean="0"/>
              <a:t>The Metamorphosis</a:t>
            </a:r>
            <a:r>
              <a:rPr lang="en-GB" sz="3200" i="1" dirty="0" smtClean="0"/>
              <a:t> </a:t>
            </a:r>
            <a:r>
              <a:rPr lang="en-GB" sz="2000" i="1" dirty="0" smtClean="0"/>
              <a:t>of Narcissus- Salvador Dali</a:t>
            </a:r>
          </a:p>
        </p:txBody>
      </p:sp>
    </p:spTree>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p:nvPr>
        </p:nvSpPr>
        <p:spPr>
          <a:gradFill flip="none" rotWithShape="1">
            <a:gsLst>
              <a:gs pos="0">
                <a:srgbClr val="FF99FF">
                  <a:shade val="30000"/>
                  <a:satMod val="115000"/>
                </a:srgbClr>
              </a:gs>
              <a:gs pos="50000">
                <a:srgbClr val="FF99FF">
                  <a:shade val="67500"/>
                  <a:satMod val="115000"/>
                </a:srgbClr>
              </a:gs>
              <a:gs pos="100000">
                <a:srgbClr val="FF99FF">
                  <a:shade val="100000"/>
                  <a:satMod val="115000"/>
                </a:srgbClr>
              </a:gs>
            </a:gsLst>
            <a:path path="circle">
              <a:fillToRect l="50000" t="50000" r="50000" b="50000"/>
            </a:path>
            <a:tileRect/>
          </a:gradFill>
        </p:spPr>
        <p:txBody>
          <a:bodyPr/>
          <a:lstStyle/>
          <a:p>
            <a:pPr eaLnBrk="1" hangingPunct="1">
              <a:defRPr/>
            </a:pPr>
            <a:r>
              <a:rPr lang="en-GB" sz="2400" b="1" u="sng" dirty="0" err="1" smtClean="0"/>
              <a:t>Anjum</a:t>
            </a:r>
            <a:r>
              <a:rPr lang="en-GB" sz="2400" b="1" u="sng" dirty="0" smtClean="0"/>
              <a:t> </a:t>
            </a:r>
            <a:r>
              <a:rPr lang="en-GB" sz="2400" b="1" u="sng" dirty="0" err="1" smtClean="0"/>
              <a:t>Iqbal</a:t>
            </a:r>
            <a:r>
              <a:rPr lang="en-GB" sz="2400" b="1" u="sng" dirty="0" smtClean="0"/>
              <a:t> -Challenging Cases Section 1</a:t>
            </a:r>
            <a:r>
              <a:rPr lang="en-GB" altLang="en-US" sz="2400" dirty="0" smtClean="0"/>
              <a:t> </a:t>
            </a:r>
            <a:r>
              <a:rPr lang="en-GB" altLang="en-US" dirty="0" smtClean="0"/>
              <a:t/>
            </a:r>
            <a:br>
              <a:rPr lang="en-GB" altLang="en-US" dirty="0" smtClean="0"/>
            </a:br>
            <a:r>
              <a:rPr lang="en-GB" altLang="en-US" sz="2800" dirty="0" smtClean="0"/>
              <a:t>Titanic avoids Ethics iceberg</a:t>
            </a:r>
          </a:p>
        </p:txBody>
      </p:sp>
      <p:pic>
        <p:nvPicPr>
          <p:cNvPr id="59396" name="Picture 2"/>
          <p:cNvPicPr>
            <a:picLocks noGrp="1" noChangeAspect="1" noChangeArrowheads="1"/>
          </p:cNvPicPr>
          <p:nvPr>
            <p:ph idx="1"/>
          </p:nvPr>
        </p:nvPicPr>
        <p:blipFill>
          <a:blip r:embed="rId3"/>
          <a:srcRect/>
          <a:stretch>
            <a:fillRect/>
          </a:stretch>
        </p:blipFill>
        <p:spPr>
          <a:xfrm>
            <a:off x="5292725" y="1628775"/>
            <a:ext cx="3390900" cy="4525963"/>
          </a:xfrm>
        </p:spPr>
      </p:pic>
      <p:sp>
        <p:nvSpPr>
          <p:cNvPr id="71683" name="AutoShape 8"/>
          <p:cNvSpPr>
            <a:spLocks noChangeArrowheads="1"/>
          </p:cNvSpPr>
          <p:nvPr/>
        </p:nvSpPr>
        <p:spPr bwMode="auto">
          <a:xfrm>
            <a:off x="179388" y="1628775"/>
            <a:ext cx="5113337" cy="1474788"/>
          </a:xfrm>
          <a:prstGeom prst="homePlate">
            <a:avLst>
              <a:gd name="adj" fmla="val 86679"/>
            </a:avLst>
          </a:prstGeom>
          <a:solidFill>
            <a:schemeClr val="bg2">
              <a:lumMod val="20000"/>
              <a:lumOff val="80000"/>
            </a:schemeClr>
          </a:solidFill>
          <a:ln w="9525" algn="ctr">
            <a:solidFill>
              <a:srgbClr val="CC99FF"/>
            </a:solidFill>
            <a:miter lim="800000"/>
            <a:headEnd/>
            <a:tailEnd/>
          </a:ln>
        </p:spPr>
        <p:txBody>
          <a:bodyPr anchor="ctr">
            <a:spAutoFit/>
          </a:bodyPr>
          <a:lstStyle/>
          <a:p>
            <a:pPr>
              <a:defRPr/>
            </a:pPr>
            <a:r>
              <a:rPr lang="en-GB" altLang="en-US" sz="1800"/>
              <a:t>Non-maleficence </a:t>
            </a:r>
            <a:endParaRPr lang="en-US" altLang="en-US" sz="1800"/>
          </a:p>
          <a:p>
            <a:pPr>
              <a:defRPr/>
            </a:pPr>
            <a:r>
              <a:rPr lang="en-GB" altLang="en-US" sz="1800"/>
              <a:t>Beneficence</a:t>
            </a:r>
          </a:p>
          <a:p>
            <a:pPr>
              <a:defRPr/>
            </a:pPr>
            <a:r>
              <a:rPr lang="en-GB" altLang="en-US" sz="1800"/>
              <a:t>Autonomy</a:t>
            </a:r>
          </a:p>
          <a:p>
            <a:pPr>
              <a:defRPr/>
            </a:pPr>
            <a:r>
              <a:rPr lang="en-GB" altLang="en-US" sz="1800"/>
              <a:t>Justice</a:t>
            </a:r>
          </a:p>
          <a:p>
            <a:pPr algn="ctr">
              <a:defRPr/>
            </a:pPr>
            <a:endParaRPr lang="en-GB" sz="1800"/>
          </a:p>
        </p:txBody>
      </p:sp>
      <p:sp>
        <p:nvSpPr>
          <p:cNvPr id="71684" name="AutoShape 11"/>
          <p:cNvSpPr>
            <a:spLocks noChangeArrowheads="1"/>
          </p:cNvSpPr>
          <p:nvPr/>
        </p:nvSpPr>
        <p:spPr bwMode="auto">
          <a:xfrm>
            <a:off x="179388" y="3644900"/>
            <a:ext cx="5113337" cy="1749425"/>
          </a:xfrm>
          <a:prstGeom prst="homePlate">
            <a:avLst>
              <a:gd name="adj" fmla="val 73072"/>
            </a:avLst>
          </a:prstGeom>
          <a:solidFill>
            <a:schemeClr val="bg2">
              <a:lumMod val="20000"/>
              <a:lumOff val="80000"/>
            </a:schemeClr>
          </a:solidFill>
          <a:ln w="9525" algn="ctr">
            <a:solidFill>
              <a:srgbClr val="CC99FF"/>
            </a:solidFill>
            <a:miter lim="800000"/>
            <a:headEnd/>
            <a:tailEnd/>
          </a:ln>
        </p:spPr>
        <p:txBody>
          <a:bodyPr anchor="ctr">
            <a:spAutoFit/>
          </a:bodyPr>
          <a:lstStyle/>
          <a:p>
            <a:pPr>
              <a:defRPr/>
            </a:pPr>
            <a:r>
              <a:rPr lang="en-GB" altLang="en-US" sz="1800" b="1" i="1" u="sng" dirty="0"/>
              <a:t>Professional values</a:t>
            </a:r>
            <a:endParaRPr lang="en-GB" altLang="en-US" sz="1800" dirty="0"/>
          </a:p>
          <a:p>
            <a:pPr>
              <a:defRPr/>
            </a:pPr>
            <a:r>
              <a:rPr lang="en-GB" altLang="en-US" sz="1800" b="1" i="1" u="sng" dirty="0"/>
              <a:t>    Scientific values</a:t>
            </a:r>
            <a:endParaRPr lang="en-GB" altLang="en-US" sz="1800" dirty="0"/>
          </a:p>
          <a:p>
            <a:pPr>
              <a:defRPr/>
            </a:pPr>
            <a:r>
              <a:rPr lang="en-GB" altLang="en-US" sz="1800" b="1" i="1" u="sng" dirty="0"/>
              <a:t>        Legal issues</a:t>
            </a:r>
            <a:endParaRPr lang="en-GB" altLang="en-US" sz="1800" dirty="0"/>
          </a:p>
          <a:p>
            <a:pPr>
              <a:defRPr/>
            </a:pPr>
            <a:r>
              <a:rPr lang="en-GB" altLang="en-US" sz="1800" b="1" i="1" u="sng" dirty="0"/>
              <a:t>           Cultural and religious beliefs</a:t>
            </a:r>
            <a:endParaRPr lang="en-GB" altLang="en-US" sz="1800" dirty="0"/>
          </a:p>
          <a:p>
            <a:pPr>
              <a:defRPr/>
            </a:pPr>
            <a:r>
              <a:rPr lang="en-GB" altLang="en-US" sz="1800" b="1" i="1" u="sng" dirty="0"/>
              <a:t>                Moral convictions</a:t>
            </a:r>
            <a:endParaRPr lang="en-GB" altLang="en-US" sz="1800" dirty="0"/>
          </a:p>
          <a:p>
            <a:pPr>
              <a:defRPr/>
            </a:pPr>
            <a:r>
              <a:rPr lang="en-GB" altLang="en-US" sz="1800" b="1" i="1" u="sng" dirty="0"/>
              <a:t>                      Medical defence union</a:t>
            </a:r>
            <a:endParaRPr lang="en-GB" sz="1800" b="1" i="1" u="sng" dirty="0"/>
          </a:p>
        </p:txBody>
      </p:sp>
    </p:spTree>
  </p:cSld>
  <p:clrMapOvr>
    <a:masterClrMapping/>
  </p:clrMapOvr>
  <p:transition spd="med">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Title 1"/>
          <p:cNvSpPr>
            <a:spLocks noGrp="1"/>
          </p:cNvSpPr>
          <p:nvPr>
            <p:ph type="title"/>
          </p:nvPr>
        </p:nvSpPr>
        <p:spPr/>
        <p:txBody>
          <a:bodyPr/>
          <a:lstStyle/>
          <a:p>
            <a:r>
              <a:rPr lang="en-GB" smtClean="0"/>
              <a:t>Video clip catalysts</a:t>
            </a:r>
          </a:p>
        </p:txBody>
      </p:sp>
      <p:sp>
        <p:nvSpPr>
          <p:cNvPr id="3" name="Content Placeholder 2"/>
          <p:cNvSpPr>
            <a:spLocks noGrp="1"/>
          </p:cNvSpPr>
          <p:nvPr>
            <p:ph idx="1"/>
          </p:nvPr>
        </p:nvSpPr>
        <p:spPr>
          <a:solidFill>
            <a:schemeClr val="bg2">
              <a:lumMod val="20000"/>
              <a:lumOff val="80000"/>
            </a:schemeClr>
          </a:solidFill>
        </p:spPr>
        <p:txBody>
          <a:bodyPr/>
          <a:lstStyle/>
          <a:p>
            <a:pPr>
              <a:defRPr/>
            </a:pPr>
            <a:r>
              <a:rPr lang="en-GB" dirty="0" smtClean="0"/>
              <a:t>Website has 12 clinical clips, with matching written cases with marking schedules in the book – main attraction for learners</a:t>
            </a:r>
          </a:p>
          <a:p>
            <a:pPr>
              <a:defRPr/>
            </a:pPr>
            <a:r>
              <a:rPr lang="en-GB" sz="2800" dirty="0" smtClean="0"/>
              <a:t>Additional 6 ethical dilemmas to stretch people and useful as trainer resources.</a:t>
            </a:r>
          </a:p>
          <a:p>
            <a:pPr>
              <a:defRPr/>
            </a:pPr>
            <a:r>
              <a:rPr lang="en-GB" sz="2800" dirty="0" smtClean="0"/>
              <a:t>Thank you to Anwar Khan for the ideas of the ethical scenarios</a:t>
            </a:r>
            <a:endParaRPr lang="en-GB" sz="2800" dirty="0"/>
          </a:p>
        </p:txBody>
      </p:sp>
    </p:spTree>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p:nvPr>
        </p:nvSpPr>
        <p:spPr>
          <a:solidFill>
            <a:schemeClr val="bg2">
              <a:lumMod val="20000"/>
              <a:lumOff val="80000"/>
            </a:schemeClr>
          </a:solidFill>
        </p:spPr>
        <p:txBody>
          <a:bodyPr/>
          <a:lstStyle/>
          <a:p>
            <a:pPr eaLnBrk="1" hangingPunct="1">
              <a:defRPr/>
            </a:pPr>
            <a:r>
              <a:rPr lang="en-GB" b="1" u="sng" dirty="0" smtClean="0"/>
              <a:t>Challenging Cases Section 2</a:t>
            </a:r>
            <a:br>
              <a:rPr lang="en-GB" b="1" u="sng" dirty="0" smtClean="0"/>
            </a:br>
            <a:r>
              <a:rPr lang="en-GB" sz="2400" dirty="0" smtClean="0"/>
              <a:t>Sore throat probably Viral – pt wants </a:t>
            </a:r>
            <a:r>
              <a:rPr lang="en-GB" sz="2400" dirty="0" err="1" smtClean="0"/>
              <a:t>Antibiotcs</a:t>
            </a:r>
            <a:endParaRPr lang="en-GB" dirty="0" smtClean="0"/>
          </a:p>
        </p:txBody>
      </p:sp>
      <p:graphicFrame>
        <p:nvGraphicFramePr>
          <p:cNvPr id="76890" name="Group 90"/>
          <p:cNvGraphicFramePr>
            <a:graphicFrameLocks noGrp="1"/>
          </p:cNvGraphicFramePr>
          <p:nvPr>
            <p:ph idx="1"/>
          </p:nvPr>
        </p:nvGraphicFramePr>
        <p:xfrm>
          <a:off x="468313" y="1600200"/>
          <a:ext cx="8207375" cy="4178300"/>
        </p:xfrm>
        <a:graphic>
          <a:graphicData uri="http://schemas.openxmlformats.org/drawingml/2006/table">
            <a:tbl>
              <a:tblPr/>
              <a:tblGrid>
                <a:gridCol w="2974156"/>
                <a:gridCol w="1657350"/>
                <a:gridCol w="1746250"/>
                <a:gridCol w="1831156"/>
              </a:tblGrid>
              <a:tr h="239713">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GB" sz="1100" b="0" i="0" u="none" strike="noStrike" cap="none" normalizeH="0" baseline="0" dirty="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sng" strike="noStrike" cap="none" normalizeH="0" baseline="0" smtClean="0">
                          <a:ln>
                            <a:noFill/>
                          </a:ln>
                          <a:solidFill>
                            <a:srgbClr val="000000"/>
                          </a:solidFill>
                          <a:effectLst/>
                          <a:latin typeface="Arial" charset="0"/>
                          <a:cs typeface="Helvetica" pitchFamily="34" charset="0"/>
                        </a:rPr>
                        <a:t>Option 1</a:t>
                      </a:r>
                      <a:endParaRPr kumimoji="0" lang="en-GB" sz="1100" b="1" i="0" u="sng"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sng" strike="noStrike" cap="none" normalizeH="0" baseline="0" smtClean="0">
                          <a:ln>
                            <a:noFill/>
                          </a:ln>
                          <a:solidFill>
                            <a:srgbClr val="000000"/>
                          </a:solidFill>
                          <a:effectLst/>
                          <a:latin typeface="Arial" charset="0"/>
                          <a:cs typeface="Helvetica" pitchFamily="34" charset="0"/>
                        </a:rPr>
                        <a:t>Option  2</a:t>
                      </a:r>
                      <a:endParaRPr kumimoji="0" lang="en-GB" sz="1100" b="1" i="0" u="sng"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sng" strike="noStrike" cap="none" normalizeH="0" baseline="0" smtClean="0">
                          <a:ln>
                            <a:noFill/>
                          </a:ln>
                          <a:solidFill>
                            <a:srgbClr val="000000"/>
                          </a:solidFill>
                          <a:effectLst/>
                          <a:latin typeface="Arial" charset="0"/>
                          <a:cs typeface="Helvetica" pitchFamily="34" charset="0"/>
                        </a:rPr>
                        <a:t>Option 3</a:t>
                      </a:r>
                      <a:endParaRPr kumimoji="0" lang="en-GB" sz="1100" b="1" i="0" u="sng"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r>
              <a:tr h="239713">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GB" sz="1100" b="0" i="0" u="none" strike="noStrike" cap="none" normalizeH="0" baseline="0" dirty="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NO antibiotic</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Give Antibiotic</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Delay Antibiotic</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r>
              <a:tr h="239713">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GB" sz="1100" b="0" i="0" u="none" strike="noStrike" cap="none" normalizeH="0" baseline="0" dirty="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r>
              <a:tr h="2508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Arial" charset="0"/>
                          <a:cs typeface="Helvetica" pitchFamily="34" charset="0"/>
                        </a:rPr>
                        <a:t>Autonomy</a:t>
                      </a:r>
                      <a:endParaRPr kumimoji="0" lang="en-GB" sz="1200" b="0" i="0" u="none" strike="noStrike" cap="none" normalizeH="0" baseline="0" dirty="0" smtClean="0">
                        <a:ln>
                          <a:noFill/>
                        </a:ln>
                        <a:solidFill>
                          <a:srgbClr val="000000"/>
                        </a:solidFill>
                        <a:effectLst/>
                        <a:latin typeface="Times New Roman" pitchFamily="18"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Y</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Y</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r>
              <a:tr h="2508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Arial" charset="0"/>
                          <a:cs typeface="Helvetica" pitchFamily="34" charset="0"/>
                        </a:rPr>
                        <a:t>Beneficence</a:t>
                      </a:r>
                      <a:endParaRPr kumimoji="0" lang="en-GB" sz="1200" b="0" i="0" u="none" strike="noStrike" cap="none" normalizeH="0" baseline="0" dirty="0" smtClean="0">
                        <a:ln>
                          <a:noFill/>
                        </a:ln>
                        <a:solidFill>
                          <a:srgbClr val="000000"/>
                        </a:solidFill>
                        <a:effectLst/>
                        <a:latin typeface="Times New Roman" pitchFamily="18"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Y</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N</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Y</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r>
              <a:tr h="2508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Arial" charset="0"/>
                          <a:cs typeface="Helvetica" pitchFamily="34" charset="0"/>
                        </a:rPr>
                        <a:t>Non-</a:t>
                      </a:r>
                      <a:r>
                        <a:rPr kumimoji="0" lang="en-GB" sz="1200" b="0" i="0" u="none" strike="noStrike" cap="none" normalizeH="0" baseline="0" dirty="0" err="1" smtClean="0">
                          <a:ln>
                            <a:noFill/>
                          </a:ln>
                          <a:solidFill>
                            <a:srgbClr val="000000"/>
                          </a:solidFill>
                          <a:effectLst/>
                          <a:latin typeface="Arial" charset="0"/>
                          <a:cs typeface="Helvetica" pitchFamily="34" charset="0"/>
                        </a:rPr>
                        <a:t>maleficence</a:t>
                      </a:r>
                      <a:r>
                        <a:rPr kumimoji="0" lang="en-GB" sz="1200" b="0" i="0" u="none" strike="noStrike" cap="none" normalizeH="0" baseline="0" dirty="0" smtClean="0">
                          <a:ln>
                            <a:noFill/>
                          </a:ln>
                          <a:solidFill>
                            <a:srgbClr val="000000"/>
                          </a:solidFill>
                          <a:effectLst/>
                          <a:latin typeface="Arial" charset="0"/>
                          <a:cs typeface="Helvetica" pitchFamily="34" charset="0"/>
                        </a:rPr>
                        <a:t>       </a:t>
                      </a:r>
                      <a:endParaRPr kumimoji="0" lang="en-GB" sz="1200" b="0" i="0" u="none" strike="noStrike" cap="none" normalizeH="0" baseline="0" dirty="0" smtClean="0">
                        <a:ln>
                          <a:noFill/>
                        </a:ln>
                        <a:solidFill>
                          <a:srgbClr val="000000"/>
                        </a:solidFill>
                        <a:effectLst/>
                        <a:latin typeface="Times New Roman" pitchFamily="18"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Y</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N</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Y</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r>
              <a:tr h="2508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Arial" charset="0"/>
                          <a:cs typeface="Helvetica" pitchFamily="34" charset="0"/>
                        </a:rPr>
                        <a:t>Justice</a:t>
                      </a:r>
                      <a:endParaRPr kumimoji="0" lang="en-GB" sz="1200" b="0" i="0" u="none" strike="noStrike" cap="none" normalizeH="0" baseline="0" dirty="0" smtClean="0">
                        <a:ln>
                          <a:noFill/>
                        </a:ln>
                        <a:solidFill>
                          <a:srgbClr val="000000"/>
                        </a:solidFill>
                        <a:effectLst/>
                        <a:latin typeface="Times New Roman" pitchFamily="18"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N/A</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N/A</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N/A</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r>
              <a:tr h="239713">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GB" sz="1100" b="0" i="0" u="none" strike="noStrike" cap="none" normalizeH="0" baseline="0" dirty="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r>
              <a:tr h="2508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sz="1200" b="0" i="0" u="sng" strike="noStrike" cap="none" normalizeH="0" baseline="0" smtClean="0">
                          <a:ln>
                            <a:noFill/>
                          </a:ln>
                          <a:solidFill>
                            <a:srgbClr val="000000"/>
                          </a:solidFill>
                          <a:effectLst/>
                          <a:latin typeface="Arial" charset="0"/>
                          <a:cs typeface="Helvetica" pitchFamily="34" charset="0"/>
                        </a:rPr>
                        <a:t>VALUES underlying</a:t>
                      </a:r>
                      <a:endParaRPr kumimoji="0" lang="en-GB" sz="1200" b="1" i="0" u="sng" strike="noStrike" cap="none" normalizeH="0" baseline="0" smtClean="0">
                        <a:ln>
                          <a:noFill/>
                        </a:ln>
                        <a:solidFill>
                          <a:srgbClr val="000000"/>
                        </a:solidFill>
                        <a:effectLst/>
                        <a:latin typeface="Times New Roman" pitchFamily="18" charset="0"/>
                        <a:cs typeface="Helvetica" pitchFamily="34" charset="0"/>
                      </a:endParaRPr>
                    </a:p>
                  </a:txBody>
                  <a:tcPr marL="13115" marR="1311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r>
              <a:tr h="2508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Arial" charset="0"/>
                          <a:cs typeface="Helvetica" pitchFamily="34" charset="0"/>
                        </a:rPr>
                        <a:t>Professional – GMC</a:t>
                      </a:r>
                      <a:endParaRPr kumimoji="0" lang="en-GB" sz="1200" b="0" i="0" u="none" strike="noStrike" cap="none" normalizeH="0" baseline="0" dirty="0" smtClean="0">
                        <a:ln>
                          <a:noFill/>
                        </a:ln>
                        <a:solidFill>
                          <a:srgbClr val="000000"/>
                        </a:solidFill>
                        <a:effectLst/>
                        <a:latin typeface="Times New Roman" pitchFamily="18" charset="0"/>
                        <a:cs typeface="Helvetica" pitchFamily="34" charset="0"/>
                      </a:endParaRPr>
                    </a:p>
                  </a:txBody>
                  <a:tcPr marL="13115" marR="1311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Y</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rgbClr val="000000"/>
                          </a:solidFill>
                          <a:effectLst/>
                          <a:latin typeface="Arial" charset="0"/>
                          <a:cs typeface="Helvetica" pitchFamily="34" charset="0"/>
                        </a:rPr>
                        <a:t>N</a:t>
                      </a:r>
                      <a:endParaRPr kumimoji="0" lang="en-GB" sz="1200" b="0" i="0" u="none" strike="noStrike" cap="none" normalizeH="0" baseline="0" smtClean="0">
                        <a:ln>
                          <a:noFill/>
                        </a:ln>
                        <a:solidFill>
                          <a:srgbClr val="000000"/>
                        </a:solidFill>
                        <a:effectLst/>
                        <a:latin typeface="Times New Roman" pitchFamily="18" charset="0"/>
                        <a:cs typeface="Helvetica" pitchFamily="34" charset="0"/>
                      </a:endParaRPr>
                    </a:p>
                  </a:txBody>
                  <a:tcPr marL="13115" marR="1311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Y</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r>
              <a:tr h="2508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Arial" charset="0"/>
                          <a:cs typeface="Helvetica" pitchFamily="34" charset="0"/>
                        </a:rPr>
                        <a:t>Evidence base Medicine</a:t>
                      </a:r>
                      <a:endParaRPr kumimoji="0" lang="en-GB" sz="1200" b="0" i="0" u="none" strike="noStrike" cap="none" normalizeH="0" baseline="0" dirty="0" smtClean="0">
                        <a:ln>
                          <a:noFill/>
                        </a:ln>
                        <a:solidFill>
                          <a:srgbClr val="000000"/>
                        </a:solidFill>
                        <a:effectLst/>
                        <a:latin typeface="Times New Roman" pitchFamily="18"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Y</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rgbClr val="000000"/>
                          </a:solidFill>
                          <a:effectLst/>
                          <a:latin typeface="Arial" charset="0"/>
                          <a:cs typeface="Helvetica" pitchFamily="34" charset="0"/>
                        </a:rPr>
                        <a:t>N</a:t>
                      </a:r>
                      <a:endParaRPr kumimoji="0" lang="en-GB" sz="1200" b="0" i="0" u="none" strike="noStrike" cap="none" normalizeH="0" baseline="0" smtClean="0">
                        <a:ln>
                          <a:noFill/>
                        </a:ln>
                        <a:solidFill>
                          <a:srgbClr val="000000"/>
                        </a:solidFill>
                        <a:effectLst/>
                        <a:latin typeface="Times New Roman" pitchFamily="18" charset="0"/>
                        <a:cs typeface="Helvetica" pitchFamily="34" charset="0"/>
                      </a:endParaRPr>
                    </a:p>
                  </a:txBody>
                  <a:tcPr marL="13115" marR="1311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Y</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r>
              <a:tr h="2508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Arial" charset="0"/>
                          <a:cs typeface="Helvetica" pitchFamily="34" charset="0"/>
                        </a:rPr>
                        <a:t>Legal values – law</a:t>
                      </a:r>
                      <a:endParaRPr kumimoji="0" lang="en-GB" sz="1200" b="0" i="0" u="none" strike="noStrike" cap="none" normalizeH="0" baseline="0" dirty="0" smtClean="0">
                        <a:ln>
                          <a:noFill/>
                        </a:ln>
                        <a:solidFill>
                          <a:srgbClr val="000000"/>
                        </a:solidFill>
                        <a:effectLst/>
                        <a:latin typeface="Times New Roman" pitchFamily="18" charset="0"/>
                        <a:cs typeface="Helvetica" pitchFamily="34" charset="0"/>
                      </a:endParaRPr>
                    </a:p>
                  </a:txBody>
                  <a:tcPr marL="13115" marR="1311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N/A</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rgbClr val="000000"/>
                          </a:solidFill>
                          <a:effectLst/>
                          <a:latin typeface="Arial" charset="0"/>
                          <a:cs typeface="Helvetica" pitchFamily="34" charset="0"/>
                        </a:rPr>
                        <a:t>N/A</a:t>
                      </a:r>
                      <a:endParaRPr kumimoji="0" lang="en-GB" sz="1200" b="0" i="0" u="none" strike="noStrike" cap="none" normalizeH="0" baseline="0" smtClean="0">
                        <a:ln>
                          <a:noFill/>
                        </a:ln>
                        <a:solidFill>
                          <a:srgbClr val="000000"/>
                        </a:solidFill>
                        <a:effectLst/>
                        <a:latin typeface="Times New Roman" pitchFamily="18" charset="0"/>
                        <a:cs typeface="Helvetica" pitchFamily="34" charset="0"/>
                      </a:endParaRPr>
                    </a:p>
                  </a:txBody>
                  <a:tcPr marL="13115" marR="1311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N/A</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r>
              <a:tr h="47148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Arial" charset="0"/>
                          <a:cs typeface="Helvetica" pitchFamily="34" charset="0"/>
                        </a:rPr>
                        <a:t>Cultural and religious values </a:t>
                      </a:r>
                      <a:endParaRPr kumimoji="0" lang="en-GB" sz="1200" b="0" i="0" u="none" strike="noStrike" cap="none" normalizeH="0" baseline="0" dirty="0" smtClean="0">
                        <a:ln>
                          <a:noFill/>
                        </a:ln>
                        <a:solidFill>
                          <a:srgbClr val="000000"/>
                        </a:solidFill>
                        <a:effectLst/>
                        <a:latin typeface="Times New Roman" pitchFamily="18" charset="0"/>
                        <a:cs typeface="Helvetica" pitchFamily="34" charset="0"/>
                      </a:endParaRPr>
                    </a:p>
                  </a:txBody>
                  <a:tcPr marL="13115" marR="1311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rgbClr val="000000"/>
                          </a:solidFill>
                          <a:effectLst/>
                          <a:latin typeface="Arial" charset="0"/>
                          <a:cs typeface="Helvetica" pitchFamily="34" charset="0"/>
                        </a:rPr>
                        <a:t>N/A</a:t>
                      </a:r>
                      <a:endParaRPr kumimoji="0" lang="en-GB" sz="1200" b="0" i="0" u="none" strike="noStrike" cap="none" normalizeH="0" baseline="0" smtClean="0">
                        <a:ln>
                          <a:noFill/>
                        </a:ln>
                        <a:solidFill>
                          <a:srgbClr val="000000"/>
                        </a:solidFill>
                        <a:effectLst/>
                        <a:latin typeface="Times New Roman" pitchFamily="18" charset="0"/>
                        <a:cs typeface="Helvetica" pitchFamily="34" charset="0"/>
                      </a:endParaRPr>
                    </a:p>
                  </a:txBody>
                  <a:tcPr marL="13115" marR="1311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N/A</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N/A</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r>
              <a:tr h="250825">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Arial" charset="0"/>
                          <a:cs typeface="Helvetica" pitchFamily="34" charset="0"/>
                        </a:rPr>
                        <a:t>International law</a:t>
                      </a:r>
                      <a:endParaRPr kumimoji="0" lang="en-GB" sz="1200" b="0" i="0" u="none" strike="noStrike" cap="none" normalizeH="0" baseline="0" dirty="0" smtClean="0">
                        <a:ln>
                          <a:noFill/>
                        </a:ln>
                        <a:solidFill>
                          <a:srgbClr val="000000"/>
                        </a:solidFill>
                        <a:effectLst/>
                        <a:latin typeface="Times New Roman" pitchFamily="18" charset="0"/>
                        <a:cs typeface="Helvetica" pitchFamily="34" charset="0"/>
                      </a:endParaRPr>
                    </a:p>
                  </a:txBody>
                  <a:tcPr marL="13115" marR="1311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N/A</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rgbClr val="000000"/>
                          </a:solidFill>
                          <a:effectLst/>
                          <a:latin typeface="Arial" charset="0"/>
                          <a:cs typeface="Helvetica" pitchFamily="34" charset="0"/>
                        </a:rPr>
                        <a:t>N/A</a:t>
                      </a:r>
                      <a:endParaRPr kumimoji="0" lang="en-GB" sz="1200" b="0" i="0" u="none" strike="noStrike" cap="none" normalizeH="0" baseline="0" smtClean="0">
                        <a:ln>
                          <a:noFill/>
                        </a:ln>
                        <a:solidFill>
                          <a:srgbClr val="000000"/>
                        </a:solidFill>
                        <a:effectLst/>
                        <a:latin typeface="Times New Roman" pitchFamily="18" charset="0"/>
                        <a:cs typeface="Helvetica" pitchFamily="34" charset="0"/>
                      </a:endParaRPr>
                    </a:p>
                  </a:txBody>
                  <a:tcPr marL="13115" marR="1311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N/A</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r>
              <a:tr h="25082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200" b="0" i="0" u="none" strike="noStrike" cap="none" normalizeH="0" baseline="0" dirty="0" smtClean="0">
                          <a:ln>
                            <a:noFill/>
                          </a:ln>
                          <a:solidFill>
                            <a:srgbClr val="000000"/>
                          </a:solidFill>
                          <a:effectLst/>
                          <a:latin typeface="Arial" charset="0"/>
                          <a:cs typeface="Helvetica" pitchFamily="34" charset="0"/>
                        </a:rPr>
                        <a:t>Moral convictions</a:t>
                      </a:r>
                      <a:endParaRPr kumimoji="0" lang="en-GB" sz="1200" b="0" i="0" u="none" strike="noStrike" cap="none" normalizeH="0" baseline="0" dirty="0" smtClean="0">
                        <a:ln>
                          <a:noFill/>
                        </a:ln>
                        <a:solidFill>
                          <a:srgbClr val="000000"/>
                        </a:solidFill>
                        <a:effectLst/>
                        <a:latin typeface="Times New Roman" pitchFamily="18"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rgbClr val="000000"/>
                          </a:solidFill>
                          <a:effectLst/>
                          <a:latin typeface="Arial" charset="0"/>
                          <a:cs typeface="Helvetica" pitchFamily="34" charset="0"/>
                        </a:rPr>
                        <a:t>N/A</a:t>
                      </a:r>
                      <a:endParaRPr kumimoji="0" lang="en-GB" sz="1100" b="0" i="0" u="none" strike="noStrike" cap="none" normalizeH="0" baseline="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GB" sz="1200" b="0" i="0" u="none" strike="noStrike" cap="none" normalizeH="0" baseline="0" smtClean="0">
                          <a:ln>
                            <a:noFill/>
                          </a:ln>
                          <a:solidFill>
                            <a:srgbClr val="000000"/>
                          </a:solidFill>
                          <a:effectLst/>
                          <a:latin typeface="Arial" charset="0"/>
                          <a:cs typeface="Helvetica" pitchFamily="34" charset="0"/>
                        </a:rPr>
                        <a:t>?</a:t>
                      </a:r>
                      <a:endParaRPr kumimoji="0" lang="en-GB" sz="1200" b="0" i="0" u="none" strike="noStrike" cap="none" normalizeH="0" baseline="0" smtClean="0">
                        <a:ln>
                          <a:noFill/>
                        </a:ln>
                        <a:solidFill>
                          <a:srgbClr val="000000"/>
                        </a:solidFill>
                        <a:effectLst/>
                        <a:latin typeface="Times New Roman" pitchFamily="18" charset="0"/>
                        <a:cs typeface="Helvetica" pitchFamily="34" charset="0"/>
                      </a:endParaRPr>
                    </a:p>
                  </a:txBody>
                  <a:tcPr marL="13115" marR="13115" marT="9525"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rgbClr val="000000"/>
                          </a:solidFill>
                          <a:effectLst/>
                          <a:latin typeface="Arial" charset="0"/>
                          <a:cs typeface="Helvetica" pitchFamily="34" charset="0"/>
                        </a:rPr>
                        <a:t>N/A</a:t>
                      </a:r>
                      <a:endParaRPr kumimoji="0" lang="en-GB" sz="1100" b="0" i="0" u="none" strike="noStrike" cap="none" normalizeH="0" baseline="0" dirty="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r>
              <a:tr h="239713">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GB" sz="1100" b="0" i="0" u="none" strike="noStrike" cap="none" normalizeH="0" baseline="0" dirty="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GB" sz="1100" b="0" i="0" u="none" strike="noStrike" cap="none" normalizeH="0" baseline="0" dirty="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GB" sz="1100" b="0" i="0" u="none" strike="noStrike" cap="none" normalizeH="0" baseline="0" dirty="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GB" sz="1100" b="0" i="0" u="none" strike="noStrike" cap="none" normalizeH="0" baseline="0" dirty="0" smtClean="0">
                        <a:ln>
                          <a:noFill/>
                        </a:ln>
                        <a:solidFill>
                          <a:srgbClr val="000000"/>
                        </a:solidFill>
                        <a:effectLst/>
                        <a:latin typeface="Calibri" pitchFamily="34" charset="0"/>
                        <a:cs typeface="Helvetica" pitchFamily="34" charset="0"/>
                      </a:endParaRPr>
                    </a:p>
                  </a:txBody>
                  <a:tcPr marL="13115" marR="13115" marT="9525" marB="0"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20000"/>
                        <a:lumOff val="80000"/>
                      </a:schemeClr>
                    </a:solidFill>
                  </a:tcPr>
                </a:tc>
              </a:tr>
            </a:tbl>
          </a:graphicData>
        </a:graphic>
      </p:graphicFrame>
    </p:spTree>
  </p:cSld>
  <p:clrMapOvr>
    <a:masterClrMapping/>
  </p:clrMapOvr>
  <p:transition spd="med">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p:cNvSpPr>
            <a:spLocks noGrp="1"/>
          </p:cNvSpPr>
          <p:nvPr>
            <p:ph type="title"/>
          </p:nvPr>
        </p:nvSpPr>
        <p:spPr>
          <a:solidFill>
            <a:schemeClr val="bg2">
              <a:lumMod val="20000"/>
              <a:lumOff val="80000"/>
            </a:schemeClr>
          </a:solidFill>
        </p:spPr>
        <p:txBody>
          <a:bodyPr/>
          <a:lstStyle/>
          <a:p>
            <a:pPr eaLnBrk="1" hangingPunct="1">
              <a:defRPr/>
            </a:pPr>
            <a:r>
              <a:rPr lang="en-GB" b="1" u="sng" dirty="0" smtClean="0"/>
              <a:t>Challenging Cases</a:t>
            </a:r>
            <a:br>
              <a:rPr lang="en-GB" b="1" u="sng" dirty="0" smtClean="0"/>
            </a:br>
            <a:r>
              <a:rPr lang="en-GB" sz="3100" b="1" u="sng" dirty="0" smtClean="0"/>
              <a:t>Summary –3 steps to Gain confidence </a:t>
            </a:r>
            <a:endParaRPr lang="en-GB" sz="3100" dirty="0" smtClean="0"/>
          </a:p>
        </p:txBody>
      </p:sp>
      <p:sp>
        <p:nvSpPr>
          <p:cNvPr id="3" name="Content Placeholder 2"/>
          <p:cNvSpPr>
            <a:spLocks noGrp="1"/>
          </p:cNvSpPr>
          <p:nvPr>
            <p:ph idx="1"/>
          </p:nvPr>
        </p:nvSpPr>
        <p:spPr>
          <a:solidFill>
            <a:schemeClr val="bg2">
              <a:lumMod val="20000"/>
              <a:lumOff val="80000"/>
            </a:schemeClr>
          </a:solidFill>
        </p:spPr>
        <p:txBody>
          <a:bodyPr/>
          <a:lstStyle/>
          <a:p>
            <a:pPr marL="0" indent="0" eaLnBrk="1" hangingPunct="1">
              <a:buFontTx/>
              <a:buNone/>
              <a:defRPr/>
            </a:pPr>
            <a:r>
              <a:rPr lang="en-GB" dirty="0" smtClean="0"/>
              <a:t>1- GP – Generally Practise &amp; see as many patients as possible – discuss with trainer </a:t>
            </a:r>
          </a:p>
          <a:p>
            <a:pPr marL="0" indent="0" eaLnBrk="1" hangingPunct="1">
              <a:buFontTx/>
              <a:buNone/>
              <a:defRPr/>
            </a:pPr>
            <a:r>
              <a:rPr lang="en-GB" dirty="0" smtClean="0"/>
              <a:t>2- LLL – Subscribe to Life long Learning </a:t>
            </a:r>
          </a:p>
          <a:p>
            <a:pPr marL="0" indent="0" eaLnBrk="1" hangingPunct="1">
              <a:buFontTx/>
              <a:buNone/>
              <a:defRPr/>
            </a:pPr>
            <a:r>
              <a:rPr lang="en-GB" dirty="0" smtClean="0"/>
              <a:t>3- DRE – Do-Reflect-Evolve – Like Roger Federer –</a:t>
            </a:r>
          </a:p>
          <a:p>
            <a:pPr marL="0" indent="0" eaLnBrk="1" hangingPunct="1">
              <a:buFontTx/>
              <a:buNone/>
              <a:defRPr/>
            </a:pPr>
            <a:r>
              <a:rPr lang="en-GB" dirty="0" err="1" smtClean="0"/>
              <a:t>i.e</a:t>
            </a:r>
            <a:r>
              <a:rPr lang="en-GB" dirty="0" smtClean="0"/>
              <a:t> Even if you are the best GP in the </a:t>
            </a:r>
            <a:r>
              <a:rPr lang="en-GB" dirty="0"/>
              <a:t>w</a:t>
            </a:r>
            <a:r>
              <a:rPr lang="en-GB" dirty="0" smtClean="0"/>
              <a:t>orld - ‘There are still areas I can improve’</a:t>
            </a:r>
            <a:endParaRPr lang="en-GB" dirty="0"/>
          </a:p>
        </p:txBody>
      </p:sp>
    </p:spTree>
  </p:cSld>
  <p:clrMapOvr>
    <a:masterClrMapping/>
  </p:clrMapOvr>
  <p:transition spd="med">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bwMode="auto">
          <a:xfrm>
            <a:off x="468313" y="0"/>
            <a:ext cx="8229600" cy="1504950"/>
          </a:xfrm>
          <a:solidFill>
            <a:schemeClr val="bg2">
              <a:lumMod val="20000"/>
              <a:lumOff val="80000"/>
            </a:schemeClr>
          </a:solidFill>
        </p:spPr>
        <p:txBody>
          <a:bodyPr vert="horz" wrap="square" tIns="45720" bIns="45720" numCol="1" anchorCtr="0" compatLnSpc="1">
            <a:prstTxWarp prst="textNoShape">
              <a:avLst/>
            </a:prstTxWarp>
          </a:bodyPr>
          <a:lstStyle/>
          <a:p>
            <a:pPr eaLnBrk="1" hangingPunct="1">
              <a:defRPr/>
            </a:pPr>
            <a:r>
              <a:rPr lang="en-GB" dirty="0" smtClean="0">
                <a:solidFill>
                  <a:srgbClr val="000000"/>
                </a:solidFill>
                <a:effectLst>
                  <a:outerShdw blurRad="38100" dist="38100" dir="2700000" algn="tl">
                    <a:srgbClr val="FFFFFF"/>
                  </a:outerShdw>
                </a:effectLst>
                <a:latin typeface="Arial" charset="0"/>
                <a:cs typeface="Arial" charset="0"/>
              </a:rPr>
              <a:t>Group work in 4s approx</a:t>
            </a:r>
            <a:r>
              <a:rPr lang="en-GB" dirty="0" smtClean="0">
                <a:effectLst>
                  <a:outerShdw blurRad="38100" dist="38100" dir="2700000" algn="tl">
                    <a:srgbClr val="000000"/>
                  </a:outerShdw>
                </a:effectLst>
                <a:latin typeface="Arial" charset="0"/>
                <a:cs typeface="Arial" charset="0"/>
              </a:rPr>
              <a:t> </a:t>
            </a:r>
          </a:p>
        </p:txBody>
      </p:sp>
      <p:sp>
        <p:nvSpPr>
          <p:cNvPr id="4" name="Content Placeholder 3"/>
          <p:cNvSpPr>
            <a:spLocks noGrp="1"/>
          </p:cNvSpPr>
          <p:nvPr>
            <p:ph idx="1"/>
          </p:nvPr>
        </p:nvSpPr>
        <p:spPr bwMode="auto">
          <a:xfrm>
            <a:off x="468313" y="1628775"/>
            <a:ext cx="8229600" cy="4321175"/>
          </a:xfrm>
          <a:solidFill>
            <a:schemeClr val="bg2">
              <a:lumMod val="20000"/>
              <a:lumOff val="80000"/>
            </a:schemeClr>
          </a:solidFill>
        </p:spPr>
        <p:txBody>
          <a:bodyPr vert="horz" wrap="square" tIns="45720" bIns="45720" numCol="1" anchor="t" anchorCtr="0" compatLnSpc="1">
            <a:prstTxWarp prst="textNoShape">
              <a:avLst/>
            </a:prstTxWarp>
          </a:bodyPr>
          <a:lstStyle/>
          <a:p>
            <a:pPr eaLnBrk="1" hangingPunct="1">
              <a:buClr>
                <a:srgbClr val="000000"/>
              </a:buClr>
              <a:buFontTx/>
              <a:buChar char="•"/>
              <a:defRPr/>
            </a:pPr>
            <a:r>
              <a:rPr lang="en-GB" sz="2000" dirty="0" smtClean="0">
                <a:solidFill>
                  <a:srgbClr val="000000"/>
                </a:solidFill>
                <a:effectLst>
                  <a:outerShdw blurRad="38100" dist="38100" dir="2700000" algn="tl">
                    <a:srgbClr val="FFFFFF"/>
                  </a:outerShdw>
                </a:effectLst>
                <a:latin typeface="Arial" charset="0"/>
                <a:cs typeface="Arial" charset="0"/>
              </a:rPr>
              <a:t>Play the clip then attempt to role-play rest of consultation (finish by the 10 min). Try to avoid more data gathering ( can confabulate if have to !!)</a:t>
            </a:r>
          </a:p>
          <a:p>
            <a:pPr marL="457200" indent="-457200" eaLnBrk="1" hangingPunct="1">
              <a:buClr>
                <a:srgbClr val="000000"/>
              </a:buClr>
              <a:buFont typeface="+mj-lt"/>
              <a:buAutoNum type="arabicPeriod"/>
              <a:defRPr/>
            </a:pPr>
            <a:r>
              <a:rPr lang="en-GB" sz="2000" dirty="0" smtClean="0">
                <a:solidFill>
                  <a:srgbClr val="000000"/>
                </a:solidFill>
                <a:effectLst>
                  <a:outerShdw blurRad="38100" dist="38100" dir="2700000" algn="tl">
                    <a:srgbClr val="FFFFFF"/>
                  </a:outerShdw>
                </a:effectLst>
                <a:latin typeface="Arial" charset="0"/>
                <a:cs typeface="Arial" charset="0"/>
              </a:rPr>
              <a:t> plays simulator,</a:t>
            </a:r>
          </a:p>
          <a:p>
            <a:pPr marL="457200" indent="-457200" eaLnBrk="1" hangingPunct="1">
              <a:buClr>
                <a:srgbClr val="000000"/>
              </a:buClr>
              <a:buFont typeface="+mj-lt"/>
              <a:buAutoNum type="arabicPeriod"/>
              <a:defRPr/>
            </a:pPr>
            <a:r>
              <a:rPr lang="en-GB" sz="2000" dirty="0" smtClean="0">
                <a:solidFill>
                  <a:srgbClr val="000000"/>
                </a:solidFill>
                <a:effectLst>
                  <a:outerShdw blurRad="38100" dist="38100" dir="2700000" algn="tl">
                    <a:srgbClr val="FFFFFF"/>
                  </a:outerShdw>
                </a:effectLst>
                <a:latin typeface="Arial" charset="0"/>
                <a:cs typeface="Arial" charset="0"/>
              </a:rPr>
              <a:t> plays candidate, </a:t>
            </a:r>
          </a:p>
          <a:p>
            <a:pPr marL="457200" indent="-457200" eaLnBrk="1" hangingPunct="1">
              <a:buClr>
                <a:srgbClr val="000000"/>
              </a:buClr>
              <a:buFont typeface="+mj-lt"/>
              <a:buAutoNum type="arabicPeriod"/>
              <a:defRPr/>
            </a:pPr>
            <a:r>
              <a:rPr lang="en-GB" sz="2000" dirty="0" smtClean="0">
                <a:solidFill>
                  <a:srgbClr val="000000"/>
                </a:solidFill>
                <a:effectLst>
                  <a:outerShdw blurRad="38100" dist="38100" dir="2700000" algn="tl">
                    <a:srgbClr val="FFFFFF"/>
                  </a:outerShdw>
                </a:effectLst>
                <a:latin typeface="Arial" charset="0"/>
                <a:cs typeface="Arial" charset="0"/>
              </a:rPr>
              <a:t>plays trainer to ask learner after role play e.g. what are the issues? What are the pros and cons of any actions?, </a:t>
            </a:r>
          </a:p>
          <a:p>
            <a:pPr marL="457200" indent="-457200" eaLnBrk="1" hangingPunct="1">
              <a:buClr>
                <a:srgbClr val="000000"/>
              </a:buClr>
              <a:buFont typeface="+mj-lt"/>
              <a:buAutoNum type="arabicPeriod"/>
              <a:defRPr/>
            </a:pPr>
            <a:r>
              <a:rPr lang="en-GB" sz="2000" dirty="0" smtClean="0">
                <a:solidFill>
                  <a:srgbClr val="000000"/>
                </a:solidFill>
                <a:effectLst>
                  <a:outerShdw blurRad="38100" dist="38100" dir="2700000" algn="tl">
                    <a:srgbClr val="FFFFFF"/>
                  </a:outerShdw>
                </a:effectLst>
                <a:latin typeface="Arial" charset="0"/>
                <a:cs typeface="Arial" charset="0"/>
              </a:rPr>
              <a:t>acts as resource investigator - What resources would you suggest to learners to explore the issues?</a:t>
            </a:r>
          </a:p>
        </p:txBody>
      </p:sp>
    </p:spTree>
  </p:cSld>
  <p:clrMapOvr>
    <a:masterClrMapping/>
  </p:clrMapOvr>
  <p:transition spd="med">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p:cNvSpPr>
            <a:spLocks noGrp="1"/>
          </p:cNvSpPr>
          <p:nvPr>
            <p:ph type="title"/>
          </p:nvPr>
        </p:nvSpPr>
        <p:spPr>
          <a:solidFill>
            <a:schemeClr val="bg2">
              <a:lumMod val="20000"/>
              <a:lumOff val="80000"/>
            </a:schemeClr>
          </a:solidFill>
        </p:spPr>
        <p:txBody>
          <a:bodyPr/>
          <a:lstStyle/>
          <a:p>
            <a:pPr eaLnBrk="1" hangingPunct="1">
              <a:defRPr/>
            </a:pPr>
            <a:r>
              <a:rPr lang="en-GB" b="1" u="sng" dirty="0" smtClean="0"/>
              <a:t>Challenging Cases Section 3</a:t>
            </a:r>
            <a:br>
              <a:rPr lang="en-GB" b="1" u="sng" dirty="0" smtClean="0"/>
            </a:br>
            <a:r>
              <a:rPr lang="en-GB" b="1" u="sng" dirty="0" smtClean="0"/>
              <a:t>Examples</a:t>
            </a:r>
            <a:endParaRPr lang="en-GB" dirty="0" smtClean="0"/>
          </a:p>
        </p:txBody>
      </p:sp>
      <p:sp>
        <p:nvSpPr>
          <p:cNvPr id="80898" name="Content Placeholder 2"/>
          <p:cNvSpPr>
            <a:spLocks noGrp="1"/>
          </p:cNvSpPr>
          <p:nvPr>
            <p:ph idx="1"/>
          </p:nvPr>
        </p:nvSpPr>
        <p:spPr>
          <a:solidFill>
            <a:schemeClr val="bg2">
              <a:lumMod val="20000"/>
              <a:lumOff val="80000"/>
            </a:schemeClr>
          </a:solidFill>
        </p:spPr>
        <p:txBody>
          <a:bodyPr/>
          <a:lstStyle/>
          <a:p>
            <a:pPr eaLnBrk="1" hangingPunct="1">
              <a:defRPr/>
            </a:pPr>
            <a:endParaRPr lang="en-GB" dirty="0" smtClean="0"/>
          </a:p>
          <a:p>
            <a:pPr eaLnBrk="1" hangingPunct="1">
              <a:defRPr/>
            </a:pPr>
            <a:r>
              <a:rPr lang="en-GB" dirty="0" smtClean="0"/>
              <a:t>John  Dyson – 1.35- daughter address</a:t>
            </a:r>
          </a:p>
          <a:p>
            <a:pPr eaLnBrk="1" hangingPunct="1">
              <a:defRPr/>
            </a:pPr>
            <a:r>
              <a:rPr lang="en-GB" dirty="0" smtClean="0"/>
              <a:t>Cut hand  - 1.55 – Break in</a:t>
            </a:r>
          </a:p>
          <a:p>
            <a:pPr eaLnBrk="1" hangingPunct="1">
              <a:defRPr/>
            </a:pPr>
            <a:r>
              <a:rPr lang="en-GB" dirty="0" smtClean="0"/>
              <a:t>Practice Nurse – 1.36 – GP &amp; PM</a:t>
            </a:r>
          </a:p>
          <a:p>
            <a:pPr eaLnBrk="1" hangingPunct="1">
              <a:defRPr/>
            </a:pPr>
            <a:r>
              <a:rPr lang="en-GB" dirty="0" smtClean="0"/>
              <a:t>Roger Truman – 2.59 - Home </a:t>
            </a:r>
            <a:r>
              <a:rPr lang="en-GB" dirty="0" err="1" smtClean="0"/>
              <a:t>vs</a:t>
            </a:r>
            <a:r>
              <a:rPr lang="en-GB" dirty="0" smtClean="0"/>
              <a:t> Hospital </a:t>
            </a:r>
          </a:p>
          <a:p>
            <a:pPr eaLnBrk="1" hangingPunct="1">
              <a:defRPr/>
            </a:pPr>
            <a:r>
              <a:rPr lang="en-GB" dirty="0" smtClean="0"/>
              <a:t>Dr Reuben  – 6.40 – GP SSRI</a:t>
            </a:r>
          </a:p>
          <a:p>
            <a:pPr eaLnBrk="1" hangingPunct="1">
              <a:defRPr/>
            </a:pPr>
            <a:endParaRPr lang="en-GB" dirty="0" smtClean="0"/>
          </a:p>
        </p:txBody>
      </p:sp>
    </p:spTree>
  </p:cSld>
  <p:clrMapOvr>
    <a:masterClrMapping/>
  </p:clrMapOvr>
  <p:transition spd="med">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bwMode="auto">
          <a:solidFill>
            <a:schemeClr val="bg2">
              <a:lumMod val="20000"/>
              <a:lumOff val="80000"/>
            </a:schemeClr>
          </a:solidFill>
        </p:spPr>
        <p:txBody>
          <a:bodyPr vert="horz" wrap="square" tIns="45720" bIns="45720" numCol="1" anchorCtr="0" compatLnSpc="1">
            <a:prstTxWarp prst="textNoShape">
              <a:avLst/>
            </a:prstTxWarp>
          </a:bodyPr>
          <a:lstStyle/>
          <a:p>
            <a:pPr eaLnBrk="1" hangingPunct="1">
              <a:defRPr/>
            </a:pPr>
            <a:r>
              <a:rPr lang="en-GB" dirty="0" smtClean="0">
                <a:solidFill>
                  <a:srgbClr val="000000"/>
                </a:solidFill>
                <a:effectLst>
                  <a:outerShdw blurRad="38100" dist="38100" dir="2700000" algn="tl">
                    <a:srgbClr val="FFFFFF"/>
                  </a:outerShdw>
                </a:effectLst>
                <a:latin typeface="Arial" charset="0"/>
                <a:cs typeface="Arial" charset="0"/>
              </a:rPr>
              <a:t>Conclusion</a:t>
            </a:r>
          </a:p>
        </p:txBody>
      </p:sp>
      <p:sp>
        <p:nvSpPr>
          <p:cNvPr id="5" name="Content Placeholder 4"/>
          <p:cNvSpPr>
            <a:spLocks noGrp="1"/>
          </p:cNvSpPr>
          <p:nvPr>
            <p:ph idx="1"/>
          </p:nvPr>
        </p:nvSpPr>
        <p:spPr bwMode="auto">
          <a:xfrm>
            <a:off x="468313" y="1844675"/>
            <a:ext cx="8229600" cy="4176713"/>
          </a:xfrm>
          <a:solidFill>
            <a:schemeClr val="bg2">
              <a:lumMod val="20000"/>
              <a:lumOff val="80000"/>
            </a:schemeClr>
          </a:solidFill>
        </p:spPr>
        <p:txBody>
          <a:bodyPr vert="horz" wrap="square" tIns="45720" bIns="45720" numCol="1" anchor="t" anchorCtr="0" compatLnSpc="1">
            <a:prstTxWarp prst="textNoShape">
              <a:avLst/>
            </a:prstTxWarp>
          </a:bodyPr>
          <a:lstStyle/>
          <a:p>
            <a:pPr eaLnBrk="1" hangingPunct="1">
              <a:buClr>
                <a:srgbClr val="000000"/>
              </a:buClr>
              <a:buFontTx/>
              <a:buChar char="•"/>
              <a:defRPr/>
            </a:pPr>
            <a:r>
              <a:rPr lang="en-GB" sz="2800" dirty="0" smtClean="0">
                <a:solidFill>
                  <a:srgbClr val="000000"/>
                </a:solidFill>
                <a:effectLst>
                  <a:outerShdw blurRad="38100" dist="38100" dir="2700000" algn="tl">
                    <a:srgbClr val="FFFFFF"/>
                  </a:outerShdw>
                </a:effectLst>
                <a:latin typeface="Arial" charset="0"/>
                <a:cs typeface="Arial" charset="0"/>
              </a:rPr>
              <a:t>Experiences we have had of using such clips as catalysts in tutorials and groups</a:t>
            </a:r>
          </a:p>
          <a:p>
            <a:pPr eaLnBrk="1" hangingPunct="1">
              <a:buClr>
                <a:srgbClr val="000000"/>
              </a:buClr>
              <a:buFontTx/>
              <a:buChar char="•"/>
              <a:defRPr/>
            </a:pPr>
            <a:r>
              <a:rPr lang="en-GB" sz="2800" dirty="0" smtClean="0">
                <a:solidFill>
                  <a:srgbClr val="000000"/>
                </a:solidFill>
                <a:effectLst>
                  <a:outerShdw blurRad="38100" dist="38100" dir="2700000" algn="tl">
                    <a:srgbClr val="FFFFFF"/>
                  </a:outerShdw>
                </a:effectLst>
                <a:latin typeface="Arial" charset="0"/>
                <a:cs typeface="Arial" charset="0"/>
              </a:rPr>
              <a:t>Are there ideas we could use in our practices from this?</a:t>
            </a:r>
          </a:p>
          <a:p>
            <a:pPr eaLnBrk="1" hangingPunct="1">
              <a:buClr>
                <a:srgbClr val="000000"/>
              </a:buClr>
              <a:buFontTx/>
              <a:buChar char="•"/>
              <a:defRPr/>
            </a:pPr>
            <a:r>
              <a:rPr lang="en-GB" sz="2800" dirty="0" smtClean="0">
                <a:solidFill>
                  <a:srgbClr val="000000"/>
                </a:solidFill>
                <a:effectLst>
                  <a:outerShdw blurRad="38100" dist="38100" dir="2700000" algn="tl">
                    <a:srgbClr val="FFFFFF"/>
                  </a:outerShdw>
                </a:effectLst>
                <a:latin typeface="Arial" charset="0"/>
                <a:cs typeface="Arial" charset="0"/>
              </a:rPr>
              <a:t>Are there ideas / resources/ trainer wisdom we can put on our TWS website?</a:t>
            </a:r>
          </a:p>
          <a:p>
            <a:pPr eaLnBrk="1" hangingPunct="1">
              <a:buClr>
                <a:srgbClr val="000000"/>
              </a:buClr>
              <a:buFontTx/>
              <a:buChar char="•"/>
              <a:defRPr/>
            </a:pPr>
            <a:r>
              <a:rPr lang="en-GB" sz="2800" dirty="0" smtClean="0">
                <a:solidFill>
                  <a:srgbClr val="000000"/>
                </a:solidFill>
                <a:effectLst>
                  <a:outerShdw blurRad="38100" dist="38100" dir="2700000" algn="tl">
                    <a:srgbClr val="FFFFFF"/>
                  </a:outerShdw>
                </a:effectLst>
                <a:latin typeface="Arial" charset="0"/>
                <a:cs typeface="Arial" charset="0"/>
              </a:rPr>
              <a:t>Should we all film challenging scenario role-plays for our learners?</a:t>
            </a:r>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bwMode="auto">
          <a:solidFill>
            <a:schemeClr val="bg2">
              <a:lumMod val="20000"/>
              <a:lumOff val="80000"/>
            </a:schemeClr>
          </a:solidFill>
        </p:spPr>
        <p:txBody>
          <a:bodyPr vert="horz" wrap="square" tIns="45720" bIns="45720" numCol="1" anchorCtr="0" compatLnSpc="1">
            <a:prstTxWarp prst="textNoShape">
              <a:avLst/>
            </a:prstTxWarp>
          </a:bodyPr>
          <a:lstStyle/>
          <a:p>
            <a:pPr eaLnBrk="1" hangingPunct="1">
              <a:defRPr/>
            </a:pPr>
            <a:r>
              <a:rPr lang="en-GB" smtClean="0">
                <a:solidFill>
                  <a:srgbClr val="000000"/>
                </a:solidFill>
                <a:effectLst>
                  <a:outerShdw blurRad="38100" dist="38100" dir="2700000" algn="tl">
                    <a:srgbClr val="FFFFFF"/>
                  </a:outerShdw>
                </a:effectLst>
                <a:latin typeface="Arial" charset="0"/>
                <a:cs typeface="Arial" charset="0"/>
              </a:rPr>
              <a:t>Maximising your learner’s success in the CSA</a:t>
            </a:r>
          </a:p>
        </p:txBody>
      </p:sp>
      <p:sp>
        <p:nvSpPr>
          <p:cNvPr id="3" name="Content Placeholder 2"/>
          <p:cNvSpPr>
            <a:spLocks noGrp="1"/>
          </p:cNvSpPr>
          <p:nvPr>
            <p:ph idx="1"/>
          </p:nvPr>
        </p:nvSpPr>
        <p:spPr bwMode="auto">
          <a:xfrm>
            <a:off x="900113" y="1844675"/>
            <a:ext cx="7643812" cy="4176713"/>
          </a:xfrm>
          <a:solidFill>
            <a:schemeClr val="bg2">
              <a:lumMod val="20000"/>
              <a:lumOff val="80000"/>
            </a:schemeClr>
          </a:solidFill>
        </p:spPr>
        <p:txBody>
          <a:bodyPr vert="horz" wrap="square" tIns="45720" bIns="45720" numCol="1" anchor="t" anchorCtr="0" compatLnSpc="1">
            <a:prstTxWarp prst="textNoShape">
              <a:avLst/>
            </a:prstTxWarp>
          </a:bodyPr>
          <a:lstStyle/>
          <a:p>
            <a:pPr eaLnBrk="1" hangingPunct="1">
              <a:buClr>
                <a:srgbClr val="000000"/>
              </a:buClr>
              <a:buFontTx/>
              <a:buChar char="•"/>
              <a:defRPr/>
            </a:pPr>
            <a:r>
              <a:rPr lang="en-GB" dirty="0" smtClean="0">
                <a:solidFill>
                  <a:srgbClr val="000000"/>
                </a:solidFill>
                <a:effectLst>
                  <a:outerShdw blurRad="38100" dist="38100" dir="2700000" algn="tl">
                    <a:srgbClr val="FFFFFF"/>
                  </a:outerShdw>
                </a:effectLst>
                <a:latin typeface="Arial" charset="0"/>
                <a:cs typeface="Arial" charset="0"/>
              </a:rPr>
              <a:t>Collect ideas from the group </a:t>
            </a:r>
          </a:p>
          <a:p>
            <a:pPr eaLnBrk="1" hangingPunct="1">
              <a:buClr>
                <a:srgbClr val="000000"/>
              </a:buClr>
              <a:buFontTx/>
              <a:buChar char="•"/>
              <a:defRPr/>
            </a:pPr>
            <a:r>
              <a:rPr lang="en-GB" dirty="0" smtClean="0">
                <a:solidFill>
                  <a:srgbClr val="000000"/>
                </a:solidFill>
                <a:effectLst>
                  <a:outerShdw blurRad="38100" dist="38100" dir="2700000" algn="tl">
                    <a:srgbClr val="FFFFFF"/>
                  </a:outerShdw>
                </a:effectLst>
                <a:latin typeface="Arial" charset="0"/>
                <a:cs typeface="Arial" charset="0"/>
              </a:rPr>
              <a:t>What worked well?</a:t>
            </a:r>
          </a:p>
          <a:p>
            <a:pPr eaLnBrk="1" hangingPunct="1">
              <a:buClr>
                <a:srgbClr val="000000"/>
              </a:buClr>
              <a:buFontTx/>
              <a:buChar char="•"/>
              <a:defRPr/>
            </a:pPr>
            <a:r>
              <a:rPr lang="en-GB" dirty="0" smtClean="0">
                <a:solidFill>
                  <a:srgbClr val="000000"/>
                </a:solidFill>
                <a:effectLst>
                  <a:outerShdw blurRad="38100" dist="38100" dir="2700000" algn="tl">
                    <a:srgbClr val="FFFFFF"/>
                  </a:outerShdw>
                </a:effectLst>
                <a:latin typeface="Arial" charset="0"/>
                <a:cs typeface="Arial" charset="0"/>
              </a:rPr>
              <a:t>What to avoid / any times it went less well?</a:t>
            </a:r>
          </a:p>
          <a:p>
            <a:pPr eaLnBrk="1" hangingPunct="1">
              <a:buClr>
                <a:srgbClr val="000000"/>
              </a:buClr>
              <a:buFontTx/>
              <a:buChar char="•"/>
              <a:defRPr/>
            </a:pPr>
            <a:r>
              <a:rPr lang="en-GB" dirty="0" smtClean="0">
                <a:solidFill>
                  <a:srgbClr val="000000"/>
                </a:solidFill>
                <a:effectLst>
                  <a:outerShdw blurRad="38100" dist="38100" dir="2700000" algn="tl">
                    <a:srgbClr val="FFFFFF"/>
                  </a:outerShdw>
                </a:effectLst>
                <a:latin typeface="Arial" charset="0"/>
                <a:cs typeface="Arial" charset="0"/>
              </a:rPr>
              <a:t>Types of learners for whom certain techniques worked</a:t>
            </a:r>
          </a:p>
          <a:p>
            <a:pPr eaLnBrk="1" hangingPunct="1">
              <a:buClr>
                <a:srgbClr val="000000"/>
              </a:buClr>
              <a:buFontTx/>
              <a:buChar char="•"/>
              <a:defRPr/>
            </a:pPr>
            <a:r>
              <a:rPr lang="en-GB" dirty="0" smtClean="0">
                <a:solidFill>
                  <a:srgbClr val="000000"/>
                </a:solidFill>
                <a:effectLst>
                  <a:outerShdw blurRad="38100" dist="38100" dir="2700000" algn="tl">
                    <a:srgbClr val="FFFFFF"/>
                  </a:outerShdw>
                </a:effectLst>
                <a:latin typeface="Arial" charset="0"/>
                <a:cs typeface="Arial" charset="0"/>
              </a:rPr>
              <a:t>Pearls of wisdom</a:t>
            </a:r>
          </a:p>
        </p:txBody>
      </p:sp>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bwMode="auto">
          <a:xfrm>
            <a:off x="468313" y="260350"/>
            <a:ext cx="8229600" cy="1504950"/>
          </a:xfrm>
          <a:solidFill>
            <a:schemeClr val="bg2">
              <a:lumMod val="20000"/>
              <a:lumOff val="80000"/>
            </a:schemeClr>
          </a:solidFill>
        </p:spPr>
        <p:txBody>
          <a:bodyPr vert="horz" wrap="square" tIns="45720" bIns="45720" numCol="1" anchorCtr="0" compatLnSpc="1">
            <a:prstTxWarp prst="textNoShape">
              <a:avLst/>
            </a:prstTxWarp>
          </a:bodyPr>
          <a:lstStyle/>
          <a:p>
            <a:pPr eaLnBrk="1" hangingPunct="1">
              <a:defRPr/>
            </a:pPr>
            <a:r>
              <a:rPr lang="en-GB" smtClean="0">
                <a:solidFill>
                  <a:srgbClr val="000000"/>
                </a:solidFill>
                <a:effectLst>
                  <a:outerShdw blurRad="38100" dist="38100" dir="2700000" algn="tl">
                    <a:srgbClr val="FFFFFF"/>
                  </a:outerShdw>
                </a:effectLst>
                <a:latin typeface="Arial" charset="0"/>
                <a:cs typeface="Arial" charset="0"/>
              </a:rPr>
              <a:t>CSA factors and learning needs</a:t>
            </a:r>
          </a:p>
        </p:txBody>
      </p:sp>
      <p:sp>
        <p:nvSpPr>
          <p:cNvPr id="3" name="Content Placeholder 2"/>
          <p:cNvSpPr>
            <a:spLocks noGrp="1"/>
          </p:cNvSpPr>
          <p:nvPr>
            <p:ph idx="1"/>
          </p:nvPr>
        </p:nvSpPr>
        <p:spPr bwMode="auto">
          <a:xfrm>
            <a:off x="468313" y="2276475"/>
            <a:ext cx="8229600" cy="1828800"/>
          </a:xfrm>
          <a:solidFill>
            <a:schemeClr val="bg2">
              <a:lumMod val="20000"/>
              <a:lumOff val="80000"/>
            </a:schemeClr>
          </a:solidFill>
        </p:spPr>
        <p:txBody>
          <a:bodyPr vert="horz" wrap="square" tIns="45720" bIns="45720" numCol="1" anchor="t" anchorCtr="0" compatLnSpc="1">
            <a:prstTxWarp prst="textNoShape">
              <a:avLst/>
            </a:prstTxWarp>
          </a:bodyPr>
          <a:lstStyle/>
          <a:p>
            <a:pPr eaLnBrk="1" hangingPunct="1">
              <a:buClr>
                <a:srgbClr val="000000"/>
              </a:buClr>
              <a:buFontTx/>
              <a:buChar char="•"/>
              <a:defRPr/>
            </a:pPr>
            <a:r>
              <a:rPr lang="en-GB" smtClean="0">
                <a:solidFill>
                  <a:srgbClr val="000000"/>
                </a:solidFill>
                <a:effectLst>
                  <a:outerShdw blurRad="38100" dist="38100" dir="2700000" algn="tl">
                    <a:srgbClr val="FFFFFF"/>
                  </a:outerShdw>
                </a:effectLst>
                <a:latin typeface="Arial" charset="0"/>
                <a:cs typeface="Arial" charset="0"/>
              </a:rPr>
              <a:t>Candidate</a:t>
            </a:r>
          </a:p>
          <a:p>
            <a:pPr eaLnBrk="1" hangingPunct="1">
              <a:buClr>
                <a:srgbClr val="000000"/>
              </a:buClr>
              <a:buFontTx/>
              <a:buChar char="•"/>
              <a:defRPr/>
            </a:pPr>
            <a:r>
              <a:rPr lang="en-GB" smtClean="0">
                <a:solidFill>
                  <a:srgbClr val="000000"/>
                </a:solidFill>
                <a:effectLst>
                  <a:outerShdw blurRad="38100" dist="38100" dir="2700000" algn="tl">
                    <a:srgbClr val="FFFFFF"/>
                  </a:outerShdw>
                </a:effectLst>
                <a:latin typeface="Arial" charset="0"/>
                <a:cs typeface="Arial" charset="0"/>
              </a:rPr>
              <a:t>Simulator</a:t>
            </a:r>
          </a:p>
          <a:p>
            <a:pPr eaLnBrk="1" hangingPunct="1">
              <a:buClr>
                <a:srgbClr val="000000"/>
              </a:buClr>
              <a:buFontTx/>
              <a:buChar char="•"/>
              <a:defRPr/>
            </a:pPr>
            <a:r>
              <a:rPr lang="en-GB" smtClean="0">
                <a:solidFill>
                  <a:srgbClr val="000000"/>
                </a:solidFill>
                <a:effectLst>
                  <a:outerShdw blurRad="38100" dist="38100" dir="2700000" algn="tl">
                    <a:srgbClr val="FFFFFF"/>
                  </a:outerShdw>
                </a:effectLst>
                <a:latin typeface="Arial" charset="0"/>
                <a:cs typeface="Arial" charset="0"/>
              </a:rPr>
              <a:t>Assessment</a:t>
            </a:r>
          </a:p>
        </p:txBody>
      </p:sp>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bwMode="auto">
          <a:xfrm>
            <a:off x="685800" y="2492375"/>
            <a:ext cx="7772400" cy="936625"/>
          </a:xfrm>
          <a:gradFill flip="none" rotWithShape="1">
            <a:gsLst>
              <a:gs pos="0">
                <a:srgbClr val="FF99FF">
                  <a:shade val="30000"/>
                  <a:satMod val="115000"/>
                </a:srgbClr>
              </a:gs>
              <a:gs pos="50000">
                <a:srgbClr val="FF99FF">
                  <a:shade val="67500"/>
                  <a:satMod val="115000"/>
                </a:srgbClr>
              </a:gs>
              <a:gs pos="100000">
                <a:srgbClr val="FF99FF">
                  <a:shade val="100000"/>
                  <a:satMod val="115000"/>
                </a:srgbClr>
              </a:gs>
            </a:gsLst>
            <a:path path="circle">
              <a:fillToRect l="50000" t="50000" r="50000" b="50000"/>
            </a:path>
            <a:tileRect/>
          </a:gradFill>
        </p:spPr>
        <p:txBody>
          <a:bodyPr vert="horz" wrap="square" tIns="45720" bIns="45720" numCol="1" anchorCtr="0" compatLnSpc="1">
            <a:prstTxWarp prst="textNoShape">
              <a:avLst/>
            </a:prstTxWarp>
          </a:bodyPr>
          <a:lstStyle/>
          <a:p>
            <a:pPr eaLnBrk="1" hangingPunct="1">
              <a:defRPr/>
            </a:pPr>
            <a:r>
              <a:rPr lang="en-GB" dirty="0" smtClean="0">
                <a:solidFill>
                  <a:srgbClr val="000000"/>
                </a:solidFill>
                <a:effectLst>
                  <a:outerShdw blurRad="38100" dist="38100" dir="2700000" algn="tl">
                    <a:srgbClr val="FFFFFF"/>
                  </a:outerShdw>
                </a:effectLst>
                <a:latin typeface="Arial" charset="0"/>
                <a:cs typeface="Arial" charset="0"/>
              </a:rPr>
              <a:t>Candidate factors</a:t>
            </a:r>
          </a:p>
        </p:txBody>
      </p:sp>
      <p:sp>
        <p:nvSpPr>
          <p:cNvPr id="3" name="Subtitle 2"/>
          <p:cNvSpPr>
            <a:spLocks noGrp="1"/>
          </p:cNvSpPr>
          <p:nvPr>
            <p:ph type="body" sz="half" idx="1"/>
          </p:nvPr>
        </p:nvSpPr>
        <p:spPr bwMode="auto">
          <a:xfrm>
            <a:off x="1371600" y="3886200"/>
            <a:ext cx="6400800" cy="695325"/>
          </a:xfrm>
          <a:solidFill>
            <a:schemeClr val="bg2">
              <a:lumMod val="20000"/>
              <a:lumOff val="80000"/>
            </a:schemeClr>
          </a:solidFill>
        </p:spPr>
        <p:txBody>
          <a:bodyPr vert="horz" wrap="square" tIns="45720" bIns="45720" numCol="1" anchor="t" anchorCtr="0" compatLnSpc="1">
            <a:prstTxWarp prst="textNoShape">
              <a:avLst/>
            </a:prstTxWarp>
          </a:bodyPr>
          <a:lstStyle/>
          <a:p>
            <a:pPr eaLnBrk="1" hangingPunct="1">
              <a:defRPr/>
            </a:pPr>
            <a:r>
              <a:rPr lang="en-GB" dirty="0" smtClean="0">
                <a:solidFill>
                  <a:srgbClr val="000000"/>
                </a:solidFill>
                <a:effectLst>
                  <a:outerShdw blurRad="38100" dist="38100" dir="2700000" algn="tl">
                    <a:srgbClr val="FFFFFF"/>
                  </a:outerShdw>
                </a:effectLst>
                <a:latin typeface="Arial" charset="0"/>
                <a:cs typeface="Arial" charset="0"/>
              </a:rPr>
              <a:t>Rachel</a:t>
            </a:r>
          </a:p>
        </p:txBody>
      </p:sp>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bwMode="auto">
          <a:solidFill>
            <a:schemeClr val="bg2">
              <a:lumMod val="20000"/>
              <a:lumOff val="80000"/>
            </a:schemeClr>
          </a:solidFill>
        </p:spPr>
        <p:txBody>
          <a:bodyPr vert="horz" wrap="square" tIns="45720" bIns="45720" numCol="1" anchorCtr="0" compatLnSpc="1">
            <a:prstTxWarp prst="textNoShape">
              <a:avLst/>
            </a:prstTxWarp>
          </a:bodyPr>
          <a:lstStyle/>
          <a:p>
            <a:pPr eaLnBrk="1" hangingPunct="1">
              <a:defRPr/>
            </a:pPr>
            <a:r>
              <a:rPr lang="en-GB" dirty="0" smtClean="0">
                <a:solidFill>
                  <a:srgbClr val="000000"/>
                </a:solidFill>
                <a:effectLst>
                  <a:outerShdw blurRad="38100" dist="38100" dir="2700000" algn="tl">
                    <a:srgbClr val="FFFFFF"/>
                  </a:outerShdw>
                </a:effectLst>
                <a:latin typeface="Arial" charset="0"/>
                <a:cs typeface="Arial" charset="0"/>
              </a:rPr>
              <a:t>Teaching trainers to suck eggs?!</a:t>
            </a:r>
          </a:p>
        </p:txBody>
      </p:sp>
      <p:sp>
        <p:nvSpPr>
          <p:cNvPr id="3" name="Content Placeholder 2"/>
          <p:cNvSpPr>
            <a:spLocks noGrp="1"/>
          </p:cNvSpPr>
          <p:nvPr>
            <p:ph idx="1"/>
          </p:nvPr>
        </p:nvSpPr>
        <p:spPr bwMode="auto">
          <a:xfrm>
            <a:off x="457200" y="1916113"/>
            <a:ext cx="8229600" cy="3960812"/>
          </a:xfrm>
          <a:solidFill>
            <a:schemeClr val="bg2">
              <a:lumMod val="20000"/>
              <a:lumOff val="80000"/>
            </a:schemeClr>
          </a:solidFill>
        </p:spPr>
        <p:txBody>
          <a:bodyPr vert="horz" wrap="square" tIns="45720" bIns="45720" numCol="1" anchor="t" anchorCtr="0" compatLnSpc="1">
            <a:prstTxWarp prst="textNoShape">
              <a:avLst/>
            </a:prstTxWarp>
          </a:bodyPr>
          <a:lstStyle/>
          <a:p>
            <a:pPr eaLnBrk="1" hangingPunct="1">
              <a:buClr>
                <a:srgbClr val="000000"/>
              </a:buClr>
              <a:buFontTx/>
              <a:buChar char="•"/>
              <a:defRPr/>
            </a:pPr>
            <a:r>
              <a:rPr lang="en-GB" dirty="0" smtClean="0">
                <a:solidFill>
                  <a:srgbClr val="000000"/>
                </a:solidFill>
                <a:effectLst>
                  <a:outerShdw blurRad="38100" dist="38100" dir="2700000" algn="tl">
                    <a:srgbClr val="FFFFFF"/>
                  </a:outerShdw>
                </a:effectLst>
                <a:latin typeface="Arial" charset="0"/>
                <a:cs typeface="Arial" charset="0"/>
              </a:rPr>
              <a:t>“Science with compassion” equal shares</a:t>
            </a:r>
          </a:p>
          <a:p>
            <a:pPr eaLnBrk="1" hangingPunct="1">
              <a:buClr>
                <a:srgbClr val="000000"/>
              </a:buClr>
              <a:buFontTx/>
              <a:buChar char="•"/>
              <a:defRPr/>
            </a:pPr>
            <a:r>
              <a:rPr lang="en-GB" dirty="0" smtClean="0">
                <a:solidFill>
                  <a:srgbClr val="000000"/>
                </a:solidFill>
                <a:effectLst>
                  <a:outerShdw blurRad="38100" dist="38100" dir="2700000" algn="tl">
                    <a:srgbClr val="FFFFFF"/>
                  </a:outerShdw>
                </a:effectLst>
                <a:latin typeface="Arial" charset="0"/>
                <a:cs typeface="Arial" charset="0"/>
              </a:rPr>
              <a:t>Categories of needs – knowledge, skills and attitudes</a:t>
            </a:r>
          </a:p>
          <a:p>
            <a:pPr eaLnBrk="1" hangingPunct="1">
              <a:buClr>
                <a:srgbClr val="000000"/>
              </a:buClr>
              <a:buFontTx/>
              <a:buChar char="•"/>
              <a:defRPr/>
            </a:pPr>
            <a:r>
              <a:rPr lang="en-GB" dirty="0" smtClean="0">
                <a:solidFill>
                  <a:srgbClr val="000000"/>
                </a:solidFill>
                <a:effectLst>
                  <a:outerShdw blurRad="38100" dist="38100" dir="2700000" algn="tl">
                    <a:srgbClr val="FFFFFF"/>
                  </a:outerShdw>
                </a:effectLst>
                <a:latin typeface="Arial" charset="0"/>
                <a:cs typeface="Arial" charset="0"/>
              </a:rPr>
              <a:t>Performance on the day / psychological preparation</a:t>
            </a:r>
          </a:p>
          <a:p>
            <a:pPr eaLnBrk="1" hangingPunct="1">
              <a:buClr>
                <a:srgbClr val="000000"/>
              </a:buClr>
              <a:buFontTx/>
              <a:buChar char="•"/>
              <a:defRPr/>
            </a:pPr>
            <a:r>
              <a:rPr lang="en-GB" dirty="0" smtClean="0">
                <a:solidFill>
                  <a:srgbClr val="000000"/>
                </a:solidFill>
                <a:effectLst>
                  <a:outerShdw blurRad="38100" dist="38100" dir="2700000" algn="tl">
                    <a:srgbClr val="FFFFFF"/>
                  </a:outerShdw>
                </a:effectLst>
                <a:latin typeface="Arial" charset="0"/>
                <a:cs typeface="Arial" charset="0"/>
              </a:rPr>
              <a:t>Worries about myths / factors outside of learner’s control.</a:t>
            </a:r>
          </a:p>
          <a:p>
            <a:pPr eaLnBrk="1" hangingPunct="1">
              <a:buClr>
                <a:srgbClr val="000000"/>
              </a:buClr>
              <a:buFontTx/>
              <a:buChar char="•"/>
              <a:defRPr/>
            </a:pPr>
            <a:endParaRPr lang="en-GB" dirty="0" smtClean="0">
              <a:solidFill>
                <a:srgbClr val="000000"/>
              </a:solidFill>
              <a:effectLst>
                <a:outerShdw blurRad="38100" dist="38100" dir="2700000" algn="tl">
                  <a:srgbClr val="FFFFFF"/>
                </a:outerShdw>
              </a:effectLst>
              <a:latin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8" name="Shape 178"/>
          <p:cNvSpPr>
            <a:spLocks noGrp="1"/>
          </p:cNvSpPr>
          <p:nvPr>
            <p:ph type="title"/>
          </p:nvPr>
        </p:nvSpPr>
        <p:spPr bwMode="auto">
          <a:xfrm>
            <a:off x="457200" y="277813"/>
            <a:ext cx="8229600" cy="1139825"/>
          </a:xfrm>
          <a:solidFill>
            <a:schemeClr val="bg2">
              <a:lumMod val="20000"/>
              <a:lumOff val="80000"/>
            </a:schemeClr>
          </a:solidFill>
        </p:spPr>
        <p:txBody>
          <a:bodyPr vert="horz" wrap="square" tIns="45720" bIns="45720" numCol="1" anchorCtr="0" compatLnSpc="1">
            <a:prstTxWarp prst="textNoShape">
              <a:avLst/>
            </a:prstTxWarp>
          </a:bodyPr>
          <a:lstStyle/>
          <a:p>
            <a:pPr eaLnBrk="1" hangingPunct="1">
              <a:defRPr/>
            </a:pPr>
            <a:r>
              <a:rPr lang="en-GB" dirty="0" smtClean="0">
                <a:solidFill>
                  <a:srgbClr val="000000"/>
                </a:solidFill>
                <a:effectLst>
                  <a:outerShdw blurRad="38100" dist="38100" dir="2700000" algn="tl">
                    <a:srgbClr val="FFFFFF"/>
                  </a:outerShdw>
                </a:effectLst>
                <a:latin typeface="Arial" charset="0"/>
                <a:cs typeface="Arial" charset="0"/>
              </a:rPr>
              <a:t>Overcoming </a:t>
            </a:r>
            <a:r>
              <a:rPr lang="en-US" dirty="0" smtClean="0">
                <a:solidFill>
                  <a:srgbClr val="000000"/>
                </a:solidFill>
                <a:effectLst>
                  <a:outerShdw blurRad="38100" dist="38100" dir="2700000" algn="tl">
                    <a:srgbClr val="FFFFFF"/>
                  </a:outerShdw>
                </a:effectLst>
                <a:latin typeface="Arial" charset="0"/>
                <a:cs typeface="Arial" charset="0"/>
              </a:rPr>
              <a:t>Barriers</a:t>
            </a:r>
          </a:p>
        </p:txBody>
      </p:sp>
      <p:sp>
        <p:nvSpPr>
          <p:cNvPr id="179" name="Shape 179"/>
          <p:cNvSpPr>
            <a:spLocks noGrp="1"/>
          </p:cNvSpPr>
          <p:nvPr>
            <p:ph type="body" idx="1"/>
          </p:nvPr>
        </p:nvSpPr>
        <p:spPr bwMode="auto">
          <a:xfrm>
            <a:off x="457200" y="1600200"/>
            <a:ext cx="8229600" cy="4525963"/>
          </a:xfrm>
          <a:solidFill>
            <a:schemeClr val="bg2">
              <a:lumMod val="20000"/>
              <a:lumOff val="80000"/>
            </a:schemeClr>
          </a:solidFill>
        </p:spPr>
        <p:txBody>
          <a:bodyPr vert="horz" wrap="square" tIns="45720" bIns="45720" numCol="1" anchor="t" anchorCtr="0" compatLnSpc="1">
            <a:prstTxWarp prst="textNoShape">
              <a:avLst/>
            </a:prstTxWarp>
          </a:bodyPr>
          <a:lstStyle/>
          <a:p>
            <a:pPr eaLnBrk="1" hangingPunct="1">
              <a:lnSpc>
                <a:spcPct val="80000"/>
              </a:lnSpc>
              <a:buFontTx/>
              <a:buChar char="➢"/>
              <a:defRPr/>
            </a:pPr>
            <a:r>
              <a:rPr lang="en-US" dirty="0" smtClean="0">
                <a:solidFill>
                  <a:srgbClr val="000000"/>
                </a:solidFill>
                <a:effectLst>
                  <a:outerShdw blurRad="38100" dist="38100" dir="2700000" algn="tl">
                    <a:srgbClr val="FFFFFF"/>
                  </a:outerShdw>
                </a:effectLst>
                <a:latin typeface="Arial" charset="0"/>
                <a:cs typeface="Arial" charset="0"/>
              </a:rPr>
              <a:t>Consultation skills – feedback from colleagues and trainer</a:t>
            </a:r>
          </a:p>
          <a:p>
            <a:pPr eaLnBrk="1" hangingPunct="1">
              <a:lnSpc>
                <a:spcPct val="80000"/>
              </a:lnSpc>
              <a:buFontTx/>
              <a:buChar char="➢"/>
              <a:defRPr/>
            </a:pPr>
            <a:r>
              <a:rPr lang="en-US" dirty="0" smtClean="0">
                <a:solidFill>
                  <a:srgbClr val="000000"/>
                </a:solidFill>
                <a:effectLst>
                  <a:outerShdw blurRad="38100" dist="38100" dir="2700000" algn="tl">
                    <a:srgbClr val="FFFFFF"/>
                  </a:outerShdw>
                </a:effectLst>
                <a:latin typeface="Arial" charset="0"/>
                <a:cs typeface="Arial" charset="0"/>
              </a:rPr>
              <a:t>Knowledge – suggest RCGP toolkit, assess learning needs, still 2 – 12 weeks or more to go, target your learning</a:t>
            </a:r>
            <a:endParaRPr lang="en-GB" dirty="0" smtClean="0">
              <a:solidFill>
                <a:srgbClr val="000000"/>
              </a:solidFill>
              <a:effectLst>
                <a:outerShdw blurRad="38100" dist="38100" dir="2700000" algn="tl">
                  <a:srgbClr val="FFFFFF"/>
                </a:outerShdw>
              </a:effectLst>
              <a:latin typeface="Arial" charset="0"/>
              <a:cs typeface="Arial" charset="0"/>
            </a:endParaRPr>
          </a:p>
          <a:p>
            <a:pPr eaLnBrk="1" hangingPunct="1">
              <a:lnSpc>
                <a:spcPct val="80000"/>
              </a:lnSpc>
              <a:buFontTx/>
              <a:buChar char="➢"/>
              <a:defRPr/>
            </a:pPr>
            <a:r>
              <a:rPr lang="en-GB" dirty="0" smtClean="0">
                <a:solidFill>
                  <a:srgbClr val="000000"/>
                </a:solidFill>
                <a:effectLst>
                  <a:outerShdw blurRad="38100" dist="38100" dir="2700000" algn="tl">
                    <a:srgbClr val="FFFFFF"/>
                  </a:outerShdw>
                </a:effectLst>
                <a:latin typeface="Arial" charset="0"/>
                <a:cs typeface="Arial" charset="0"/>
              </a:rPr>
              <a:t>Examination blogs - tutorials , feedback </a:t>
            </a:r>
            <a:endParaRPr lang="en-US" dirty="0" smtClean="0">
              <a:solidFill>
                <a:srgbClr val="000000"/>
              </a:solidFill>
              <a:effectLst>
                <a:outerShdw blurRad="38100" dist="38100" dir="2700000" algn="tl">
                  <a:srgbClr val="FFFFFF"/>
                </a:outerShdw>
              </a:effectLst>
              <a:latin typeface="Arial" charset="0"/>
              <a:cs typeface="Arial" charset="0"/>
            </a:endParaRPr>
          </a:p>
          <a:p>
            <a:pPr eaLnBrk="1" hangingPunct="1">
              <a:lnSpc>
                <a:spcPct val="80000"/>
              </a:lnSpc>
              <a:buFontTx/>
              <a:buChar char="➢"/>
              <a:defRPr/>
            </a:pPr>
            <a:r>
              <a:rPr lang="en-US" dirty="0" smtClean="0">
                <a:solidFill>
                  <a:srgbClr val="000000"/>
                </a:solidFill>
                <a:effectLst>
                  <a:outerShdw blurRad="38100" dist="38100" dir="2700000" algn="tl">
                    <a:srgbClr val="FFFFFF"/>
                  </a:outerShdw>
                </a:effectLst>
                <a:latin typeface="Arial" charset="0"/>
                <a:cs typeface="Arial" charset="0"/>
              </a:rPr>
              <a:t>Performance on the day. Anxiety, time- management, ability to fall into natural role -playing (Aiming for close as possible to comfort zone)</a:t>
            </a:r>
          </a:p>
        </p:txBody>
      </p:sp>
    </p:spTree>
  </p:cSld>
  <p:clrMapOvr>
    <a:masterClrMapping/>
  </p:clrMapOvr>
  <p:transition spd="med">
    <p:fade/>
  </p:transition>
  <p:timing>
    <p:tnLst>
      <p:par>
        <p:cTn id="1" dur="indefinite" restart="never" fill="hold"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 name="Shape 184"/>
          <p:cNvSpPr>
            <a:spLocks noGrp="1"/>
          </p:cNvSpPr>
          <p:nvPr>
            <p:ph type="title"/>
          </p:nvPr>
        </p:nvSpPr>
        <p:spPr bwMode="auto">
          <a:xfrm>
            <a:off x="457200" y="277813"/>
            <a:ext cx="8229600" cy="1139825"/>
          </a:xfrm>
          <a:solidFill>
            <a:schemeClr val="bg2">
              <a:lumMod val="20000"/>
              <a:lumOff val="80000"/>
            </a:schemeClr>
          </a:solidFill>
        </p:spPr>
        <p:txBody>
          <a:bodyPr vert="horz" wrap="square" tIns="45720" bIns="45720" numCol="1" anchorCtr="0" compatLnSpc="1">
            <a:prstTxWarp prst="textNoShape">
              <a:avLst/>
            </a:prstTxWarp>
          </a:bodyPr>
          <a:lstStyle/>
          <a:p>
            <a:pPr eaLnBrk="1" hangingPunct="1">
              <a:defRPr/>
            </a:pPr>
            <a:r>
              <a:rPr lang="en-US" sz="4900" dirty="0" smtClean="0">
                <a:solidFill>
                  <a:srgbClr val="000000"/>
                </a:solidFill>
                <a:effectLst>
                  <a:outerShdw blurRad="38100" dist="38100" dir="2700000" algn="tl">
                    <a:srgbClr val="FFFFFF"/>
                  </a:outerShdw>
                </a:effectLst>
                <a:latin typeface="Arial" charset="0"/>
                <a:cs typeface="Arial" charset="0"/>
              </a:rPr>
              <a:t>CSA f/b common problems</a:t>
            </a:r>
            <a:r>
              <a:rPr lang="en-US" sz="4900" dirty="0" smtClean="0">
                <a:effectLst>
                  <a:outerShdw blurRad="38100" dist="38100" dir="2700000" algn="tl">
                    <a:srgbClr val="000000"/>
                  </a:outerShdw>
                </a:effectLst>
                <a:latin typeface="Arial" charset="0"/>
                <a:cs typeface="Arial" charset="0"/>
              </a:rPr>
              <a:t> </a:t>
            </a:r>
          </a:p>
        </p:txBody>
      </p:sp>
      <p:sp>
        <p:nvSpPr>
          <p:cNvPr id="185" name="Shape 185"/>
          <p:cNvSpPr>
            <a:spLocks noGrp="1"/>
          </p:cNvSpPr>
          <p:nvPr>
            <p:ph type="body" idx="1"/>
          </p:nvPr>
        </p:nvSpPr>
        <p:spPr bwMode="auto">
          <a:xfrm>
            <a:off x="468313" y="1557338"/>
            <a:ext cx="8277225" cy="4248150"/>
          </a:xfrm>
          <a:solidFill>
            <a:schemeClr val="bg2">
              <a:lumMod val="20000"/>
              <a:lumOff val="80000"/>
            </a:schemeClr>
          </a:solidFill>
        </p:spPr>
        <p:txBody>
          <a:bodyPr vert="horz" wrap="square" tIns="45720" bIns="45720" numCol="1" anchor="t" anchorCtr="0" compatLnSpc="1">
            <a:prstTxWarp prst="textNoShape">
              <a:avLst/>
            </a:prstTxWarp>
          </a:bodyPr>
          <a:lstStyle/>
          <a:p>
            <a:pPr marL="293688" indent="-293688" defTabSz="785813" eaLnBrk="1" hangingPunct="1">
              <a:lnSpc>
                <a:spcPct val="70000"/>
              </a:lnSpc>
              <a:spcBef>
                <a:spcPts val="600"/>
              </a:spcBef>
              <a:buFontTx/>
              <a:buChar char="➢"/>
              <a:defRPr/>
            </a:pPr>
            <a:r>
              <a:rPr lang="en-US" sz="2700" dirty="0" smtClean="0">
                <a:effectLst>
                  <a:outerShdw blurRad="38100" dist="38100" dir="2700000" algn="tl">
                    <a:srgbClr val="000000"/>
                  </a:outerShdw>
                </a:effectLst>
                <a:latin typeface="Arial" charset="0"/>
                <a:cs typeface="Arial" charset="0"/>
              </a:rPr>
              <a:t>    </a:t>
            </a:r>
            <a:r>
              <a:rPr lang="en-US" sz="2000" dirty="0" smtClean="0">
                <a:solidFill>
                  <a:srgbClr val="000000"/>
                </a:solidFill>
                <a:effectLst>
                  <a:outerShdw blurRad="38100" dist="38100" dir="2700000" algn="tl">
                    <a:srgbClr val="FFFFFF"/>
                  </a:outerShdw>
                </a:effectLst>
                <a:latin typeface="Arial" charset="0"/>
                <a:cs typeface="Arial" charset="0"/>
              </a:rPr>
              <a:t>Structure</a:t>
            </a:r>
          </a:p>
          <a:p>
            <a:pPr marL="293688" indent="-293688" defTabSz="785813" eaLnBrk="1" hangingPunct="1">
              <a:lnSpc>
                <a:spcPct val="70000"/>
              </a:lnSpc>
              <a:spcBef>
                <a:spcPts val="400"/>
              </a:spcBef>
              <a:buFontTx/>
              <a:buChar char="➢"/>
              <a:defRPr/>
            </a:pPr>
            <a:r>
              <a:rPr lang="en-US" sz="2000" dirty="0" smtClean="0">
                <a:solidFill>
                  <a:srgbClr val="000000"/>
                </a:solidFill>
                <a:effectLst>
                  <a:outerShdw blurRad="38100" dist="38100" dir="2700000" algn="tl">
                    <a:srgbClr val="FFFFFF"/>
                  </a:outerShdw>
                </a:effectLst>
                <a:latin typeface="Arial" charset="0"/>
                <a:cs typeface="Arial" charset="0"/>
              </a:rPr>
              <a:t>     Does not develop a management plan (including prescribing and referral) that is appropriate and in line with current best practice</a:t>
            </a:r>
          </a:p>
          <a:p>
            <a:pPr marL="293688" indent="-293688" defTabSz="785813" eaLnBrk="1" hangingPunct="1">
              <a:lnSpc>
                <a:spcPct val="70000"/>
              </a:lnSpc>
              <a:spcBef>
                <a:spcPts val="600"/>
              </a:spcBef>
              <a:defRPr/>
            </a:pPr>
            <a:endParaRPr lang="en-US" sz="2000" dirty="0" smtClean="0">
              <a:solidFill>
                <a:srgbClr val="000000"/>
              </a:solidFill>
              <a:effectLst>
                <a:outerShdw blurRad="38100" dist="38100" dir="2700000" algn="tl">
                  <a:srgbClr val="FFFFFF"/>
                </a:outerShdw>
              </a:effectLst>
              <a:latin typeface="Arial" charset="0"/>
              <a:cs typeface="Arial" charset="0"/>
            </a:endParaRPr>
          </a:p>
          <a:p>
            <a:pPr marL="293688" indent="-293688" defTabSz="785813" eaLnBrk="1" hangingPunct="1">
              <a:lnSpc>
                <a:spcPct val="70000"/>
              </a:lnSpc>
              <a:spcBef>
                <a:spcPts val="400"/>
              </a:spcBef>
              <a:buFontTx/>
              <a:buChar char="➢"/>
              <a:defRPr/>
            </a:pPr>
            <a:r>
              <a:rPr lang="en-US" sz="2000" dirty="0" smtClean="0">
                <a:solidFill>
                  <a:srgbClr val="000000"/>
                </a:solidFill>
                <a:effectLst>
                  <a:outerShdw blurRad="38100" dist="38100" dir="2700000" algn="tl">
                    <a:srgbClr val="FFFFFF"/>
                  </a:outerShdw>
                </a:effectLst>
                <a:latin typeface="Arial" charset="0"/>
                <a:cs typeface="Arial" charset="0"/>
              </a:rPr>
              <a:t>    Does not identify the patient’s agenda, health beliefs and preferences </a:t>
            </a:r>
          </a:p>
          <a:p>
            <a:pPr marL="293688" indent="-293688" defTabSz="785813" eaLnBrk="1" hangingPunct="1">
              <a:lnSpc>
                <a:spcPct val="70000"/>
              </a:lnSpc>
              <a:spcBef>
                <a:spcPts val="600"/>
              </a:spcBef>
              <a:buFontTx/>
              <a:buChar char="➢"/>
              <a:defRPr/>
            </a:pPr>
            <a:endParaRPr lang="en-US" sz="2000" dirty="0" smtClean="0">
              <a:solidFill>
                <a:srgbClr val="000000"/>
              </a:solidFill>
              <a:effectLst>
                <a:outerShdw blurRad="38100" dist="38100" dir="2700000" algn="tl">
                  <a:srgbClr val="FFFFFF"/>
                </a:outerShdw>
              </a:effectLst>
              <a:latin typeface="Arial" charset="0"/>
              <a:cs typeface="Arial" charset="0"/>
            </a:endParaRPr>
          </a:p>
          <a:p>
            <a:pPr marL="293688" indent="-293688" defTabSz="785813" eaLnBrk="1" hangingPunct="1">
              <a:lnSpc>
                <a:spcPct val="70000"/>
              </a:lnSpc>
              <a:spcBef>
                <a:spcPts val="400"/>
              </a:spcBef>
              <a:buFontTx/>
              <a:buChar char="➢"/>
              <a:defRPr/>
            </a:pPr>
            <a:r>
              <a:rPr lang="en-US" sz="2000" dirty="0" smtClean="0">
                <a:solidFill>
                  <a:srgbClr val="000000"/>
                </a:solidFill>
                <a:effectLst>
                  <a:outerShdw blurRad="38100" dist="38100" dir="2700000" algn="tl">
                    <a:srgbClr val="FFFFFF"/>
                  </a:outerShdw>
                </a:effectLst>
                <a:latin typeface="Arial" charset="0"/>
                <a:cs typeface="Arial" charset="0"/>
              </a:rPr>
              <a:t>    Does not make use of verbal and non-verbal cues. Active Listening</a:t>
            </a:r>
          </a:p>
          <a:p>
            <a:pPr marL="293688" indent="-293688" defTabSz="785813" eaLnBrk="1" hangingPunct="1">
              <a:lnSpc>
                <a:spcPct val="70000"/>
              </a:lnSpc>
              <a:spcBef>
                <a:spcPts val="600"/>
              </a:spcBef>
              <a:buFontTx/>
              <a:buChar char="➢"/>
              <a:defRPr/>
            </a:pPr>
            <a:endParaRPr lang="en-US" sz="2000" dirty="0" smtClean="0">
              <a:solidFill>
                <a:srgbClr val="000000"/>
              </a:solidFill>
              <a:effectLst>
                <a:outerShdw blurRad="38100" dist="38100" dir="2700000" algn="tl">
                  <a:srgbClr val="FFFFFF"/>
                </a:outerShdw>
              </a:effectLst>
              <a:latin typeface="Arial" charset="0"/>
              <a:cs typeface="Arial" charset="0"/>
            </a:endParaRPr>
          </a:p>
          <a:p>
            <a:pPr marL="293688" indent="-293688" defTabSz="785813" eaLnBrk="1" hangingPunct="1">
              <a:lnSpc>
                <a:spcPct val="70000"/>
              </a:lnSpc>
              <a:spcBef>
                <a:spcPts val="400"/>
              </a:spcBef>
              <a:buFontTx/>
              <a:buChar char="➢"/>
              <a:defRPr/>
            </a:pPr>
            <a:r>
              <a:rPr lang="en-US" sz="2000" dirty="0" smtClean="0">
                <a:solidFill>
                  <a:srgbClr val="000000"/>
                </a:solidFill>
                <a:effectLst>
                  <a:outerShdw blurRad="38100" dist="38100" dir="2700000" algn="tl">
                    <a:srgbClr val="FFFFFF"/>
                  </a:outerShdw>
                </a:effectLst>
                <a:latin typeface="Arial" charset="0"/>
                <a:cs typeface="Arial" charset="0"/>
              </a:rPr>
              <a:t>    Does not develop shared management plan or clarify the roles of doctor and patient</a:t>
            </a:r>
          </a:p>
          <a:p>
            <a:pPr marL="293688" indent="-293688" defTabSz="785813" eaLnBrk="1" hangingPunct="1">
              <a:lnSpc>
                <a:spcPct val="70000"/>
              </a:lnSpc>
              <a:spcBef>
                <a:spcPts val="600"/>
              </a:spcBef>
              <a:buFontTx/>
              <a:buChar char="➢"/>
              <a:defRPr/>
            </a:pPr>
            <a:endParaRPr lang="en-US" sz="2000" dirty="0" smtClean="0">
              <a:solidFill>
                <a:srgbClr val="000000"/>
              </a:solidFill>
              <a:effectLst>
                <a:outerShdw blurRad="38100" dist="38100" dir="2700000" algn="tl">
                  <a:srgbClr val="FFFFFF"/>
                </a:outerShdw>
              </a:effectLst>
              <a:latin typeface="Arial" charset="0"/>
              <a:cs typeface="Arial" charset="0"/>
            </a:endParaRPr>
          </a:p>
          <a:p>
            <a:pPr marL="293688" indent="-293688" defTabSz="785813" eaLnBrk="1" hangingPunct="1">
              <a:lnSpc>
                <a:spcPct val="70000"/>
              </a:lnSpc>
              <a:spcBef>
                <a:spcPts val="400"/>
              </a:spcBef>
              <a:buFontTx/>
              <a:buChar char="➢"/>
              <a:defRPr/>
            </a:pPr>
            <a:r>
              <a:rPr lang="en-US" sz="2000" dirty="0" smtClean="0">
                <a:solidFill>
                  <a:srgbClr val="000000"/>
                </a:solidFill>
                <a:effectLst>
                  <a:outerShdw blurRad="38100" dist="38100" dir="2700000" algn="tl">
                    <a:srgbClr val="FFFFFF"/>
                  </a:outerShdw>
                </a:effectLst>
                <a:latin typeface="Arial" charset="0"/>
                <a:cs typeface="Arial" charset="0"/>
              </a:rPr>
              <a:t>TIME is a symptom not a diagnosis</a:t>
            </a:r>
          </a:p>
          <a:p>
            <a:pPr marL="293688" indent="-293688" defTabSz="785813" eaLnBrk="1" hangingPunct="1">
              <a:lnSpc>
                <a:spcPct val="70000"/>
              </a:lnSpc>
              <a:spcBef>
                <a:spcPts val="400"/>
              </a:spcBef>
              <a:defRPr/>
            </a:pPr>
            <a:r>
              <a:rPr lang="en-US" sz="2000" i="1" dirty="0" smtClean="0">
                <a:solidFill>
                  <a:srgbClr val="000000"/>
                </a:solidFill>
                <a:effectLst>
                  <a:outerShdw blurRad="38100" dist="38100" dir="2700000" algn="tl">
                    <a:srgbClr val="FFFFFF"/>
                  </a:outerShdw>
                </a:effectLst>
                <a:latin typeface="Arial" charset="0"/>
                <a:cs typeface="Arial" charset="0"/>
              </a:rPr>
              <a:t>                                        </a:t>
            </a:r>
          </a:p>
        </p:txBody>
      </p:sp>
      <p:sp>
        <p:nvSpPr>
          <p:cNvPr id="6" name="Rectangle 5"/>
          <p:cNvSpPr/>
          <p:nvPr/>
        </p:nvSpPr>
        <p:spPr>
          <a:xfrm>
            <a:off x="4859338" y="6165850"/>
            <a:ext cx="3781425" cy="400050"/>
          </a:xfrm>
          <a:prstGeom prst="rect">
            <a:avLst/>
          </a:prstGeom>
          <a:solidFill>
            <a:schemeClr val="bg2">
              <a:lumMod val="20000"/>
              <a:lumOff val="80000"/>
            </a:schemeClr>
          </a:solidFill>
        </p:spPr>
        <p:txBody>
          <a:bodyPr>
            <a:spAutoFit/>
          </a:bodyPr>
          <a:lstStyle/>
          <a:p>
            <a:pPr>
              <a:defRPr/>
            </a:pPr>
            <a:r>
              <a:rPr lang="en-US" i="1" dirty="0">
                <a:solidFill>
                  <a:srgbClr val="000000"/>
                </a:solidFill>
                <a:effectLst>
                  <a:outerShdw blurRad="38100" dist="38100" dir="2700000" algn="tl">
                    <a:srgbClr val="FFFFFF"/>
                  </a:outerShdw>
                </a:effectLst>
                <a:cs typeface="Arial" charset="0"/>
              </a:rPr>
              <a:t>Dr P Trafford, London Deanery</a:t>
            </a:r>
            <a:endParaRPr lang="en-GB" dirty="0"/>
          </a:p>
        </p:txBody>
      </p:sp>
    </p:spTree>
  </p:cSld>
  <p:clrMapOvr>
    <a:masterClrMapping/>
  </p:clrMapOvr>
  <p:transition spd="med">
    <p:fade/>
  </p:transition>
  <p:timing>
    <p:tnLst>
      <p:par>
        <p:cTn id="1" dur="indefinite" restart="never" fill="hold" nodeType="tmRoot"/>
      </p:par>
    </p:tnLst>
  </p:timing>
</p:sld>
</file>

<file path=ppt/theme/theme1.xml><?xml version="1.0" encoding="utf-8"?>
<a:theme xmlns:a="http://schemas.openxmlformats.org/drawingml/2006/main" name="Default">
  <a:themeElements>
    <a:clrScheme name="Default">
      <a:dk1>
        <a:srgbClr val="0068AE"/>
      </a:dk1>
      <a:lt1>
        <a:srgbClr val="0068AE"/>
      </a:lt1>
      <a:dk2>
        <a:srgbClr val="A7A7A7"/>
      </a:dk2>
      <a:lt2>
        <a:srgbClr val="535353"/>
      </a:lt2>
      <a:accent1>
        <a:srgbClr val="009999"/>
      </a:accent1>
      <a:accent2>
        <a:srgbClr val="0088E4"/>
      </a:accent2>
      <a:accent3>
        <a:srgbClr val="AAB8D2"/>
      </a:accent3>
      <a:accent4>
        <a:srgbClr val="DADADA"/>
      </a:accent4>
      <a:accent5>
        <a:srgbClr val="AAC9C9"/>
      </a:accent5>
      <a:accent6>
        <a:srgbClr val="007BCF"/>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bevel/>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68AE"/>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bevel/>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68AE"/>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68AE"/>
    </a:dk1>
    <a:lt1>
      <a:srgbClr val="0068AE"/>
    </a:lt1>
    <a:dk2>
      <a:srgbClr val="535353"/>
    </a:dk2>
    <a:lt2>
      <a:srgbClr val="A7A7A7"/>
    </a:lt2>
    <a:accent1>
      <a:srgbClr val="009999"/>
    </a:accent1>
    <a:accent2>
      <a:srgbClr val="0088E4"/>
    </a:accent2>
    <a:accent3>
      <a:srgbClr val="AAB9D3"/>
    </a:accent3>
    <a:accent4>
      <a:srgbClr val="005894"/>
    </a:accent4>
    <a:accent5>
      <a:srgbClr val="AACACA"/>
    </a:accent5>
    <a:accent6>
      <a:srgbClr val="007BCF"/>
    </a:accent6>
    <a:hlink>
      <a:srgbClr val="0000FF"/>
    </a:hlink>
    <a:folHlink>
      <a:srgbClr val="FF00FF"/>
    </a:folHlink>
  </a:clrScheme>
</a:themeOverride>
</file>

<file path=docProps/app.xml><?xml version="1.0" encoding="utf-8"?>
<Properties xmlns="http://schemas.openxmlformats.org/officeDocument/2006/extended-properties" xmlns:vt="http://schemas.openxmlformats.org/officeDocument/2006/docPropsVTypes">
  <Template/>
  <TotalTime>555</TotalTime>
  <Words>1944</Words>
  <Application>Microsoft Office PowerPoint</Application>
  <PresentationFormat>On-screen Show (4:3)</PresentationFormat>
  <Paragraphs>260</Paragraphs>
  <Slides>38</Slides>
  <Notes>12</Notes>
  <HiddenSlides>0</HiddenSlides>
  <MMClips>1</MMClips>
  <ScaleCrop>false</ScaleCrop>
  <HeadingPairs>
    <vt:vector size="4" baseType="variant">
      <vt:variant>
        <vt:lpstr>Theme</vt:lpstr>
      </vt:variant>
      <vt:variant>
        <vt:i4>2</vt:i4>
      </vt:variant>
      <vt:variant>
        <vt:lpstr>Slide Titles</vt:lpstr>
      </vt:variant>
      <vt:variant>
        <vt:i4>38</vt:i4>
      </vt:variant>
    </vt:vector>
  </HeadingPairs>
  <TitlesOfParts>
    <vt:vector size="40" baseType="lpstr">
      <vt:lpstr>Default</vt:lpstr>
      <vt:lpstr>Default Design</vt:lpstr>
      <vt:lpstr>Maximising your learner’s success</vt:lpstr>
      <vt:lpstr>Aims of today</vt:lpstr>
      <vt:lpstr>  </vt:lpstr>
      <vt:lpstr>Maximising your learner’s success in the CSA</vt:lpstr>
      <vt:lpstr>CSA factors and learning needs</vt:lpstr>
      <vt:lpstr>Candidate factors</vt:lpstr>
      <vt:lpstr>Teaching trainers to suck eggs?!</vt:lpstr>
      <vt:lpstr>Overcoming Barriers</vt:lpstr>
      <vt:lpstr>CSA f/b common problems </vt:lpstr>
      <vt:lpstr>Skills - interpersonal</vt:lpstr>
      <vt:lpstr>Tools for performance worries</vt:lpstr>
      <vt:lpstr>“ Act calmly”</vt:lpstr>
      <vt:lpstr>Elements of NLP </vt:lpstr>
      <vt:lpstr>Positive imagery</vt:lpstr>
      <vt:lpstr>Possible resource </vt:lpstr>
      <vt:lpstr>My key candidate message</vt:lpstr>
      <vt:lpstr>Consulting effectively in CSA</vt:lpstr>
      <vt:lpstr>Dave Russell</vt:lpstr>
      <vt:lpstr>PowerPoint Presentation</vt:lpstr>
      <vt:lpstr>Assessment issues - Simon</vt:lpstr>
      <vt:lpstr>Something old  (said in a newish way)</vt:lpstr>
      <vt:lpstr>Cum Scientia cAritas</vt:lpstr>
      <vt:lpstr>Cum Scientia cArroll-as</vt:lpstr>
      <vt:lpstr>PowerPoint Presentation</vt:lpstr>
      <vt:lpstr>Nobody appreciates……..</vt:lpstr>
      <vt:lpstr>Marking Grades</vt:lpstr>
      <vt:lpstr>Feedback- examiner POV</vt:lpstr>
      <vt:lpstr>CSA Feedback in training </vt:lpstr>
      <vt:lpstr>CSA-COT Feedback use the inverted statements  </vt:lpstr>
      <vt:lpstr>Party Bag - message</vt:lpstr>
      <vt:lpstr>The Metamorphosis of Narcissus- Salvador Dali</vt:lpstr>
      <vt:lpstr>Anjum Iqbal -Challenging Cases Section 1  Titanic avoids Ethics iceberg</vt:lpstr>
      <vt:lpstr>Video clip catalysts</vt:lpstr>
      <vt:lpstr>Challenging Cases Section 2 Sore throat probably Viral – pt wants Antibiotcs</vt:lpstr>
      <vt:lpstr>Challenging Cases Summary –3 steps to Gain confidence </vt:lpstr>
      <vt:lpstr>Group work in 4s approx </vt:lpstr>
      <vt:lpstr>Challenging Cases Section 3 Examples</vt:lpstr>
      <vt:lpstr>Conclusion</vt:lpstr>
    </vt:vector>
  </TitlesOfParts>
  <Company>LDN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Maximising your learner’s success</dc:title>
  <dc:creator>ROBERTS, Rachel</dc:creator>
  <cp:lastModifiedBy>ROBERTS, Rachel</cp:lastModifiedBy>
  <cp:revision>44</cp:revision>
  <dcterms:created xsi:type="dcterms:W3CDTF">2016-04-06T11:55:31Z</dcterms:created>
  <dcterms:modified xsi:type="dcterms:W3CDTF">2016-05-11T10:18:42Z</dcterms:modified>
</cp:coreProperties>
</file>